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1"/>
  </p:notesMasterIdLst>
  <p:sldIdLst>
    <p:sldId id="256" r:id="rId2"/>
    <p:sldId id="261" r:id="rId3"/>
    <p:sldId id="262" r:id="rId4"/>
    <p:sldId id="263" r:id="rId5"/>
    <p:sldId id="268" r:id="rId6"/>
    <p:sldId id="264" r:id="rId7"/>
    <p:sldId id="265" r:id="rId8"/>
    <p:sldId id="266" r:id="rId9"/>
    <p:sldId id="267" r:id="rId10"/>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Arial" charset="0"/>
        <a:ea typeface="MS PGothic" pitchFamily="34" charset="-128"/>
        <a:cs typeface="+mn-cs"/>
      </a:defRPr>
    </a:lvl1pPr>
    <a:lvl2pPr marL="457200" algn="l" rtl="0" eaLnBrk="0" fontAlgn="base" hangingPunct="0">
      <a:spcBef>
        <a:spcPct val="0"/>
      </a:spcBef>
      <a:spcAft>
        <a:spcPct val="0"/>
      </a:spcAft>
      <a:defRPr kern="1200">
        <a:solidFill>
          <a:schemeClr val="tx1"/>
        </a:solidFill>
        <a:latin typeface="Arial" charset="0"/>
        <a:ea typeface="MS PGothic" pitchFamily="34" charset="-128"/>
        <a:cs typeface="+mn-cs"/>
      </a:defRPr>
    </a:lvl2pPr>
    <a:lvl3pPr marL="914400" algn="l" rtl="0" eaLnBrk="0" fontAlgn="base" hangingPunct="0">
      <a:spcBef>
        <a:spcPct val="0"/>
      </a:spcBef>
      <a:spcAft>
        <a:spcPct val="0"/>
      </a:spcAft>
      <a:defRPr kern="1200">
        <a:solidFill>
          <a:schemeClr val="tx1"/>
        </a:solidFill>
        <a:latin typeface="Arial" charset="0"/>
        <a:ea typeface="MS PGothic" pitchFamily="34" charset="-128"/>
        <a:cs typeface="+mn-cs"/>
      </a:defRPr>
    </a:lvl3pPr>
    <a:lvl4pPr marL="1371600" algn="l" rtl="0" eaLnBrk="0" fontAlgn="base" hangingPunct="0">
      <a:spcBef>
        <a:spcPct val="0"/>
      </a:spcBef>
      <a:spcAft>
        <a:spcPct val="0"/>
      </a:spcAft>
      <a:defRPr kern="1200">
        <a:solidFill>
          <a:schemeClr val="tx1"/>
        </a:solidFill>
        <a:latin typeface="Arial" charset="0"/>
        <a:ea typeface="MS PGothic" pitchFamily="34" charset="-128"/>
        <a:cs typeface="+mn-cs"/>
      </a:defRPr>
    </a:lvl4pPr>
    <a:lvl5pPr marL="1828800" algn="l" rtl="0" eaLnBrk="0" fontAlgn="base" hangingPunct="0">
      <a:spcBef>
        <a:spcPct val="0"/>
      </a:spcBef>
      <a:spcAft>
        <a:spcPct val="0"/>
      </a:spcAft>
      <a:defRPr kern="1200">
        <a:solidFill>
          <a:schemeClr val="tx1"/>
        </a:solidFill>
        <a:latin typeface="Arial" charset="0"/>
        <a:ea typeface="MS PGothic" pitchFamily="34" charset="-128"/>
        <a:cs typeface="+mn-cs"/>
      </a:defRPr>
    </a:lvl5pPr>
    <a:lvl6pPr marL="2286000" algn="l" defTabSz="914400" rtl="0" eaLnBrk="1" latinLnBrk="0" hangingPunct="1">
      <a:defRPr kern="1200">
        <a:solidFill>
          <a:schemeClr val="tx1"/>
        </a:solidFill>
        <a:latin typeface="Arial" charset="0"/>
        <a:ea typeface="MS PGothic" pitchFamily="34" charset="-128"/>
        <a:cs typeface="+mn-cs"/>
      </a:defRPr>
    </a:lvl6pPr>
    <a:lvl7pPr marL="2743200" algn="l" defTabSz="914400" rtl="0" eaLnBrk="1" latinLnBrk="0" hangingPunct="1">
      <a:defRPr kern="1200">
        <a:solidFill>
          <a:schemeClr val="tx1"/>
        </a:solidFill>
        <a:latin typeface="Arial" charset="0"/>
        <a:ea typeface="MS PGothic" pitchFamily="34" charset="-128"/>
        <a:cs typeface="+mn-cs"/>
      </a:defRPr>
    </a:lvl7pPr>
    <a:lvl8pPr marL="3200400" algn="l" defTabSz="914400" rtl="0" eaLnBrk="1" latinLnBrk="0" hangingPunct="1">
      <a:defRPr kern="1200">
        <a:solidFill>
          <a:schemeClr val="tx1"/>
        </a:solidFill>
        <a:latin typeface="Arial" charset="0"/>
        <a:ea typeface="MS PGothic" pitchFamily="34" charset="-128"/>
        <a:cs typeface="+mn-cs"/>
      </a:defRPr>
    </a:lvl8pPr>
    <a:lvl9pPr marL="3657600" algn="l" defTabSz="914400" rtl="0" eaLnBrk="1" latinLnBrk="0" hangingPunct="1">
      <a:defRPr kern="1200">
        <a:solidFill>
          <a:schemeClr val="tx1"/>
        </a:solidFill>
        <a:latin typeface="Arial" charset="0"/>
        <a:ea typeface="MS PGothic" pitchFamily="34" charset="-128"/>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667" autoAdjust="0"/>
    <p:restoredTop sz="94660"/>
  </p:normalViewPr>
  <p:slideViewPr>
    <p:cSldViewPr>
      <p:cViewPr varScale="1">
        <p:scale>
          <a:sx n="69" d="100"/>
          <a:sy n="69" d="100"/>
        </p:scale>
        <p:origin x="-1290" y="-108"/>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200">
                <a:latin typeface="Arial" charset="0"/>
                <a:ea typeface="+mn-ea"/>
                <a:cs typeface="+mn-cs"/>
              </a:defRPr>
            </a:lvl1pPr>
          </a:lstStyle>
          <a:p>
            <a:pPr>
              <a:defRPr/>
            </a:pPr>
            <a:endParaRPr lang="en-US"/>
          </a:p>
        </p:txBody>
      </p:sp>
      <p:sp>
        <p:nvSpPr>
          <p:cNvPr id="3075"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a:latin typeface="Arial" charset="0"/>
                <a:ea typeface="+mn-ea"/>
                <a:cs typeface="+mn-cs"/>
              </a:defRPr>
            </a:lvl1pPr>
          </a:lstStyle>
          <a:p>
            <a:pPr>
              <a:defRPr/>
            </a:pPr>
            <a:endParaRPr lang="en-US"/>
          </a:p>
        </p:txBody>
      </p:sp>
      <p:sp>
        <p:nvSpPr>
          <p:cNvPr id="12292"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3077"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3078"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Arial" charset="0"/>
                <a:ea typeface="+mn-ea"/>
                <a:cs typeface="+mn-cs"/>
              </a:defRPr>
            </a:lvl1pPr>
          </a:lstStyle>
          <a:p>
            <a:pPr>
              <a:defRPr/>
            </a:pPr>
            <a:endParaRPr lang="en-US"/>
          </a:p>
        </p:txBody>
      </p:sp>
      <p:sp>
        <p:nvSpPr>
          <p:cNvPr id="3079"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atin typeface="Arial" pitchFamily="34" charset="0"/>
              </a:defRPr>
            </a:lvl1pPr>
          </a:lstStyle>
          <a:p>
            <a:pPr>
              <a:defRPr/>
            </a:pPr>
            <a:fld id="{7E70C2EC-B5A0-433A-8E96-1BCCF3428491}" type="slidenum">
              <a:rPr lang="en-US" altLang="en-US"/>
              <a:pPr>
                <a:defRPr/>
              </a:pPr>
              <a:t>‹#›</a:t>
            </a:fld>
            <a:endParaRPr lang="en-US" altLang="en-US"/>
          </a:p>
        </p:txBody>
      </p:sp>
    </p:spTree>
    <p:extLst>
      <p:ext uri="{BB962C8B-B14F-4D97-AF65-F5344CB8AC3E}">
        <p14:creationId xmlns:p14="http://schemas.microsoft.com/office/powerpoint/2010/main" xmlns="" val="364992253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S PGothic" panose="020B0600070205080204" pitchFamily="34" charset="-128"/>
        <a:cs typeface="MS PGothic" charset="0"/>
      </a:defRPr>
    </a:lvl1pPr>
    <a:lvl2pPr marL="457200" algn="l" rtl="0" eaLnBrk="0" fontAlgn="base" hangingPunct="0">
      <a:spcBef>
        <a:spcPct val="30000"/>
      </a:spcBef>
      <a:spcAft>
        <a:spcPct val="0"/>
      </a:spcAft>
      <a:defRPr sz="1200" kern="1200">
        <a:solidFill>
          <a:schemeClr val="tx1"/>
        </a:solidFill>
        <a:latin typeface="Arial" charset="0"/>
        <a:ea typeface="MS PGothic" panose="020B0600070205080204" pitchFamily="34" charset="-128"/>
        <a:cs typeface="MS PGothic" charset="0"/>
      </a:defRPr>
    </a:lvl2pPr>
    <a:lvl3pPr marL="914400" algn="l" rtl="0" eaLnBrk="0" fontAlgn="base" hangingPunct="0">
      <a:spcBef>
        <a:spcPct val="30000"/>
      </a:spcBef>
      <a:spcAft>
        <a:spcPct val="0"/>
      </a:spcAft>
      <a:defRPr sz="1200" kern="1200">
        <a:solidFill>
          <a:schemeClr val="tx1"/>
        </a:solidFill>
        <a:latin typeface="Arial" charset="0"/>
        <a:ea typeface="MS PGothic" panose="020B0600070205080204" pitchFamily="34" charset="-128"/>
        <a:cs typeface="MS PGothic" charset="0"/>
      </a:defRPr>
    </a:lvl3pPr>
    <a:lvl4pPr marL="1371600" algn="l" rtl="0" eaLnBrk="0" fontAlgn="base" hangingPunct="0">
      <a:spcBef>
        <a:spcPct val="30000"/>
      </a:spcBef>
      <a:spcAft>
        <a:spcPct val="0"/>
      </a:spcAft>
      <a:defRPr sz="1200" kern="1200">
        <a:solidFill>
          <a:schemeClr val="tx1"/>
        </a:solidFill>
        <a:latin typeface="Arial" charset="0"/>
        <a:ea typeface="MS PGothic" panose="020B0600070205080204" pitchFamily="34" charset="-128"/>
        <a:cs typeface="MS PGothic" charset="0"/>
      </a:defRPr>
    </a:lvl4pPr>
    <a:lvl5pPr marL="1828800" algn="l" rtl="0" eaLnBrk="0" fontAlgn="base" hangingPunct="0">
      <a:spcBef>
        <a:spcPct val="30000"/>
      </a:spcBef>
      <a:spcAft>
        <a:spcPct val="0"/>
      </a:spcAft>
      <a:defRPr sz="1200" kern="1200">
        <a:solidFill>
          <a:schemeClr val="tx1"/>
        </a:solidFill>
        <a:latin typeface="Arial" charset="0"/>
        <a:ea typeface="MS PGothic" panose="020B0600070205080204" pitchFamily="34" charset="-128"/>
        <a:cs typeface="MS PGothic"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7"/>
          <p:cNvSpPr>
            <a:spLocks noGrp="1" noChangeArrowheads="1"/>
          </p:cNvSpPr>
          <p:nvPr>
            <p:ph type="sldNum" sz="quarter" idx="5"/>
          </p:nvPr>
        </p:nvSpPr>
        <p:spPr>
          <a:noFill/>
        </p:spPr>
        <p:txBody>
          <a:bodyPr/>
          <a:lstStyle/>
          <a:p>
            <a:fld id="{F265E984-94A1-4E87-8423-1A791FB1C5B4}" type="slidenum">
              <a:rPr lang="en-US" altLang="en-US" smtClean="0">
                <a:latin typeface="Arial" charset="0"/>
              </a:rPr>
              <a:pPr/>
              <a:t>1</a:t>
            </a:fld>
            <a:endParaRPr lang="en-US" altLang="en-US" smtClean="0">
              <a:latin typeface="Arial" charset="0"/>
            </a:endParaRPr>
          </a:p>
        </p:txBody>
      </p:sp>
      <p:sp>
        <p:nvSpPr>
          <p:cNvPr id="13315" name="Rectangle 2"/>
          <p:cNvSpPr>
            <a:spLocks noGrp="1" noRot="1" noChangeAspect="1" noChangeArrowheads="1" noTextEdit="1"/>
          </p:cNvSpPr>
          <p:nvPr>
            <p:ph type="sldImg"/>
          </p:nvPr>
        </p:nvSpPr>
        <p:spPr>
          <a:ln/>
        </p:spPr>
      </p:sp>
      <p:sp>
        <p:nvSpPr>
          <p:cNvPr id="13316" name="Rectangle 3"/>
          <p:cNvSpPr>
            <a:spLocks noGrp="1" noChangeArrowheads="1"/>
          </p:cNvSpPr>
          <p:nvPr>
            <p:ph type="body" idx="1"/>
          </p:nvPr>
        </p:nvSpPr>
        <p:spPr>
          <a:noFill/>
          <a:ln/>
        </p:spPr>
        <p:txBody>
          <a:bodyPr/>
          <a:lstStyle/>
          <a:p>
            <a:pPr eaLnBrk="1" hangingPunct="1"/>
            <a:endParaRPr lang="en-US" altLang="en-US" smtClean="0"/>
          </a:p>
        </p:txBody>
      </p:sp>
    </p:spTree>
    <p:extLst>
      <p:ext uri="{BB962C8B-B14F-4D97-AF65-F5344CB8AC3E}">
        <p14:creationId xmlns:p14="http://schemas.microsoft.com/office/powerpoint/2010/main" xmlns="" val="28121891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7"/>
          <p:cNvSpPr>
            <a:spLocks noGrp="1" noChangeArrowheads="1"/>
          </p:cNvSpPr>
          <p:nvPr>
            <p:ph type="sldNum" sz="quarter" idx="5"/>
          </p:nvPr>
        </p:nvSpPr>
        <p:spPr>
          <a:noFill/>
        </p:spPr>
        <p:txBody>
          <a:bodyPr/>
          <a:lstStyle/>
          <a:p>
            <a:fld id="{EF4DDC5A-2DB5-4516-AF89-42021AD9E3AF}" type="slidenum">
              <a:rPr lang="en-US" altLang="en-US" smtClean="0">
                <a:latin typeface="Arial" charset="0"/>
              </a:rPr>
              <a:pPr/>
              <a:t>2</a:t>
            </a:fld>
            <a:endParaRPr lang="en-US" altLang="en-US" smtClean="0">
              <a:latin typeface="Arial" charset="0"/>
            </a:endParaRPr>
          </a:p>
        </p:txBody>
      </p:sp>
      <p:sp>
        <p:nvSpPr>
          <p:cNvPr id="14339" name="Rectangle 2"/>
          <p:cNvSpPr>
            <a:spLocks noGrp="1" noRot="1" noChangeAspect="1" noChangeArrowheads="1" noTextEdit="1"/>
          </p:cNvSpPr>
          <p:nvPr>
            <p:ph type="sldImg"/>
          </p:nvPr>
        </p:nvSpPr>
        <p:spPr>
          <a:ln/>
        </p:spPr>
      </p:sp>
      <p:sp>
        <p:nvSpPr>
          <p:cNvPr id="14340" name="Rectangle 3"/>
          <p:cNvSpPr>
            <a:spLocks noGrp="1" noChangeArrowheads="1"/>
          </p:cNvSpPr>
          <p:nvPr>
            <p:ph type="body" idx="1"/>
          </p:nvPr>
        </p:nvSpPr>
        <p:spPr>
          <a:noFill/>
          <a:ln/>
        </p:spPr>
        <p:txBody>
          <a:bodyPr/>
          <a:lstStyle/>
          <a:p>
            <a:pPr eaLnBrk="1" hangingPunct="1"/>
            <a:endParaRPr lang="en-US" altLang="en-US" smtClean="0"/>
          </a:p>
        </p:txBody>
      </p:sp>
    </p:spTree>
    <p:extLst>
      <p:ext uri="{BB962C8B-B14F-4D97-AF65-F5344CB8AC3E}">
        <p14:creationId xmlns:p14="http://schemas.microsoft.com/office/powerpoint/2010/main" xmlns="" val="97569862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7"/>
          <p:cNvSpPr>
            <a:spLocks noGrp="1" noChangeArrowheads="1"/>
          </p:cNvSpPr>
          <p:nvPr>
            <p:ph type="sldNum" sz="quarter" idx="5"/>
          </p:nvPr>
        </p:nvSpPr>
        <p:spPr>
          <a:noFill/>
        </p:spPr>
        <p:txBody>
          <a:bodyPr/>
          <a:lstStyle/>
          <a:p>
            <a:fld id="{64C4ADC8-9B61-4B28-8150-9A0D1030FF8E}" type="slidenum">
              <a:rPr lang="en-US" altLang="en-US" smtClean="0">
                <a:latin typeface="Arial" charset="0"/>
              </a:rPr>
              <a:pPr/>
              <a:t>3</a:t>
            </a:fld>
            <a:endParaRPr lang="en-US" altLang="en-US" smtClean="0">
              <a:latin typeface="Arial" charset="0"/>
            </a:endParaRPr>
          </a:p>
        </p:txBody>
      </p:sp>
      <p:sp>
        <p:nvSpPr>
          <p:cNvPr id="15363" name="Rectangle 2"/>
          <p:cNvSpPr>
            <a:spLocks noGrp="1" noRot="1" noChangeAspect="1" noChangeArrowheads="1" noTextEdit="1"/>
          </p:cNvSpPr>
          <p:nvPr>
            <p:ph type="sldImg"/>
          </p:nvPr>
        </p:nvSpPr>
        <p:spPr>
          <a:ln/>
        </p:spPr>
      </p:sp>
      <p:sp>
        <p:nvSpPr>
          <p:cNvPr id="15364" name="Rectangle 3"/>
          <p:cNvSpPr>
            <a:spLocks noGrp="1" noChangeArrowheads="1"/>
          </p:cNvSpPr>
          <p:nvPr>
            <p:ph type="body" idx="1"/>
          </p:nvPr>
        </p:nvSpPr>
        <p:spPr>
          <a:noFill/>
          <a:ln/>
        </p:spPr>
        <p:txBody>
          <a:bodyPr/>
          <a:lstStyle/>
          <a:p>
            <a:pPr eaLnBrk="1" hangingPunct="1"/>
            <a:endParaRPr lang="en-US" altLang="en-US" smtClean="0"/>
          </a:p>
        </p:txBody>
      </p:sp>
    </p:spTree>
    <p:extLst>
      <p:ext uri="{BB962C8B-B14F-4D97-AF65-F5344CB8AC3E}">
        <p14:creationId xmlns:p14="http://schemas.microsoft.com/office/powerpoint/2010/main" xmlns="" val="414806910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7"/>
          <p:cNvSpPr>
            <a:spLocks noGrp="1" noChangeArrowheads="1"/>
          </p:cNvSpPr>
          <p:nvPr>
            <p:ph type="sldNum" sz="quarter" idx="5"/>
          </p:nvPr>
        </p:nvSpPr>
        <p:spPr>
          <a:noFill/>
        </p:spPr>
        <p:txBody>
          <a:bodyPr/>
          <a:lstStyle/>
          <a:p>
            <a:fld id="{BB350EC5-D6D8-4D5D-89E6-721E8456D5EC}" type="slidenum">
              <a:rPr lang="en-US" altLang="en-US" smtClean="0">
                <a:latin typeface="Arial" charset="0"/>
              </a:rPr>
              <a:pPr/>
              <a:t>4</a:t>
            </a:fld>
            <a:endParaRPr lang="en-US" altLang="en-US" smtClean="0">
              <a:latin typeface="Arial" charset="0"/>
            </a:endParaRPr>
          </a:p>
        </p:txBody>
      </p:sp>
      <p:sp>
        <p:nvSpPr>
          <p:cNvPr id="16387" name="Rectangle 2"/>
          <p:cNvSpPr>
            <a:spLocks noGrp="1" noRot="1" noChangeAspect="1" noChangeArrowheads="1" noTextEdit="1"/>
          </p:cNvSpPr>
          <p:nvPr>
            <p:ph type="sldImg"/>
          </p:nvPr>
        </p:nvSpPr>
        <p:spPr>
          <a:ln/>
        </p:spPr>
      </p:sp>
      <p:sp>
        <p:nvSpPr>
          <p:cNvPr id="16388" name="Rectangle 3"/>
          <p:cNvSpPr>
            <a:spLocks noGrp="1" noChangeArrowheads="1"/>
          </p:cNvSpPr>
          <p:nvPr>
            <p:ph type="body" idx="1"/>
          </p:nvPr>
        </p:nvSpPr>
        <p:spPr>
          <a:noFill/>
          <a:ln/>
        </p:spPr>
        <p:txBody>
          <a:bodyPr/>
          <a:lstStyle/>
          <a:p>
            <a:pPr eaLnBrk="1" hangingPunct="1"/>
            <a:endParaRPr lang="en-US" altLang="en-US" smtClean="0"/>
          </a:p>
        </p:txBody>
      </p:sp>
    </p:spTree>
    <p:extLst>
      <p:ext uri="{BB962C8B-B14F-4D97-AF65-F5344CB8AC3E}">
        <p14:creationId xmlns:p14="http://schemas.microsoft.com/office/powerpoint/2010/main" xmlns="" val="266317011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7"/>
          <p:cNvSpPr>
            <a:spLocks noGrp="1" noChangeArrowheads="1"/>
          </p:cNvSpPr>
          <p:nvPr>
            <p:ph type="sldNum" sz="quarter" idx="5"/>
          </p:nvPr>
        </p:nvSpPr>
        <p:spPr>
          <a:noFill/>
        </p:spPr>
        <p:txBody>
          <a:bodyPr/>
          <a:lstStyle/>
          <a:p>
            <a:fld id="{426DB521-5267-4820-AAB2-4FBA5D3BFF91}" type="slidenum">
              <a:rPr lang="en-US" altLang="en-US" smtClean="0">
                <a:latin typeface="Arial" charset="0"/>
              </a:rPr>
              <a:pPr/>
              <a:t>5</a:t>
            </a:fld>
            <a:endParaRPr lang="en-US" altLang="en-US" smtClean="0">
              <a:latin typeface="Arial" charset="0"/>
            </a:endParaRPr>
          </a:p>
        </p:txBody>
      </p:sp>
      <p:sp>
        <p:nvSpPr>
          <p:cNvPr id="17411" name="Rectangle 2"/>
          <p:cNvSpPr>
            <a:spLocks noGrp="1" noRot="1" noChangeAspect="1" noChangeArrowheads="1" noTextEdit="1"/>
          </p:cNvSpPr>
          <p:nvPr>
            <p:ph type="sldImg"/>
          </p:nvPr>
        </p:nvSpPr>
        <p:spPr>
          <a:ln/>
        </p:spPr>
      </p:sp>
      <p:sp>
        <p:nvSpPr>
          <p:cNvPr id="17412" name="Rectangle 3"/>
          <p:cNvSpPr>
            <a:spLocks noGrp="1" noChangeArrowheads="1"/>
          </p:cNvSpPr>
          <p:nvPr>
            <p:ph type="body" idx="1"/>
          </p:nvPr>
        </p:nvSpPr>
        <p:spPr>
          <a:noFill/>
          <a:ln/>
        </p:spPr>
        <p:txBody>
          <a:bodyPr/>
          <a:lstStyle/>
          <a:p>
            <a:pPr eaLnBrk="1" hangingPunct="1"/>
            <a:endParaRPr lang="en-US" altLang="en-US" smtClean="0"/>
          </a:p>
        </p:txBody>
      </p:sp>
    </p:spTree>
    <p:extLst>
      <p:ext uri="{BB962C8B-B14F-4D97-AF65-F5344CB8AC3E}">
        <p14:creationId xmlns:p14="http://schemas.microsoft.com/office/powerpoint/2010/main" xmlns="" val="328160236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7"/>
          <p:cNvSpPr>
            <a:spLocks noGrp="1" noChangeArrowheads="1"/>
          </p:cNvSpPr>
          <p:nvPr>
            <p:ph type="sldNum" sz="quarter" idx="5"/>
          </p:nvPr>
        </p:nvSpPr>
        <p:spPr>
          <a:noFill/>
        </p:spPr>
        <p:txBody>
          <a:bodyPr/>
          <a:lstStyle/>
          <a:p>
            <a:fld id="{EC3102F4-0917-4ADA-BF4A-D1D1795234F8}" type="slidenum">
              <a:rPr lang="en-US" altLang="en-US" smtClean="0">
                <a:latin typeface="Arial" charset="0"/>
              </a:rPr>
              <a:pPr/>
              <a:t>6</a:t>
            </a:fld>
            <a:endParaRPr lang="en-US" altLang="en-US" smtClean="0">
              <a:latin typeface="Arial" charset="0"/>
            </a:endParaRPr>
          </a:p>
        </p:txBody>
      </p:sp>
      <p:sp>
        <p:nvSpPr>
          <p:cNvPr id="18435" name="Rectangle 2"/>
          <p:cNvSpPr>
            <a:spLocks noGrp="1" noRot="1" noChangeAspect="1" noChangeArrowheads="1" noTextEdit="1"/>
          </p:cNvSpPr>
          <p:nvPr>
            <p:ph type="sldImg"/>
          </p:nvPr>
        </p:nvSpPr>
        <p:spPr>
          <a:ln/>
        </p:spPr>
      </p:sp>
      <p:sp>
        <p:nvSpPr>
          <p:cNvPr id="18436" name="Rectangle 3"/>
          <p:cNvSpPr>
            <a:spLocks noGrp="1" noChangeArrowheads="1"/>
          </p:cNvSpPr>
          <p:nvPr>
            <p:ph type="body" idx="1"/>
          </p:nvPr>
        </p:nvSpPr>
        <p:spPr>
          <a:noFill/>
          <a:ln/>
        </p:spPr>
        <p:txBody>
          <a:bodyPr/>
          <a:lstStyle/>
          <a:p>
            <a:pPr eaLnBrk="1" hangingPunct="1"/>
            <a:endParaRPr lang="en-US" altLang="en-US" smtClean="0"/>
          </a:p>
        </p:txBody>
      </p:sp>
    </p:spTree>
    <p:extLst>
      <p:ext uri="{BB962C8B-B14F-4D97-AF65-F5344CB8AC3E}">
        <p14:creationId xmlns:p14="http://schemas.microsoft.com/office/powerpoint/2010/main" xmlns="" val="381227583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7"/>
          <p:cNvSpPr>
            <a:spLocks noGrp="1" noChangeArrowheads="1"/>
          </p:cNvSpPr>
          <p:nvPr>
            <p:ph type="sldNum" sz="quarter" idx="5"/>
          </p:nvPr>
        </p:nvSpPr>
        <p:spPr>
          <a:noFill/>
        </p:spPr>
        <p:txBody>
          <a:bodyPr/>
          <a:lstStyle/>
          <a:p>
            <a:fld id="{2C7EE77A-6A39-42F6-8B1A-A0BA5DB4C55E}" type="slidenum">
              <a:rPr lang="en-US" altLang="en-US" smtClean="0">
                <a:latin typeface="Arial" charset="0"/>
              </a:rPr>
              <a:pPr/>
              <a:t>7</a:t>
            </a:fld>
            <a:endParaRPr lang="en-US" altLang="en-US" smtClean="0">
              <a:latin typeface="Arial" charset="0"/>
            </a:endParaRPr>
          </a:p>
        </p:txBody>
      </p:sp>
      <p:sp>
        <p:nvSpPr>
          <p:cNvPr id="20483" name="Rectangle 2"/>
          <p:cNvSpPr>
            <a:spLocks noGrp="1" noRot="1" noChangeAspect="1" noChangeArrowheads="1" noTextEdit="1"/>
          </p:cNvSpPr>
          <p:nvPr>
            <p:ph type="sldImg"/>
          </p:nvPr>
        </p:nvSpPr>
        <p:spPr>
          <a:ln/>
        </p:spPr>
      </p:sp>
      <p:sp>
        <p:nvSpPr>
          <p:cNvPr id="20484" name="Rectangle 3"/>
          <p:cNvSpPr>
            <a:spLocks noGrp="1" noChangeArrowheads="1"/>
          </p:cNvSpPr>
          <p:nvPr>
            <p:ph type="body" idx="1"/>
          </p:nvPr>
        </p:nvSpPr>
        <p:spPr>
          <a:noFill/>
          <a:ln/>
        </p:spPr>
        <p:txBody>
          <a:bodyPr/>
          <a:lstStyle/>
          <a:p>
            <a:pPr eaLnBrk="1" hangingPunct="1"/>
            <a:endParaRPr lang="en-US" altLang="en-US" smtClean="0"/>
          </a:p>
        </p:txBody>
      </p:sp>
    </p:spTree>
    <p:extLst>
      <p:ext uri="{BB962C8B-B14F-4D97-AF65-F5344CB8AC3E}">
        <p14:creationId xmlns:p14="http://schemas.microsoft.com/office/powerpoint/2010/main" xmlns="" val="218546874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7"/>
          <p:cNvSpPr>
            <a:spLocks noGrp="1" noChangeArrowheads="1"/>
          </p:cNvSpPr>
          <p:nvPr>
            <p:ph type="sldNum" sz="quarter" idx="5"/>
          </p:nvPr>
        </p:nvSpPr>
        <p:spPr>
          <a:noFill/>
        </p:spPr>
        <p:txBody>
          <a:bodyPr/>
          <a:lstStyle/>
          <a:p>
            <a:fld id="{CF2DD238-422E-4B8E-83EE-BD3CE2C30A8C}" type="slidenum">
              <a:rPr lang="en-US" altLang="en-US" smtClean="0">
                <a:latin typeface="Arial" charset="0"/>
              </a:rPr>
              <a:pPr/>
              <a:t>8</a:t>
            </a:fld>
            <a:endParaRPr lang="en-US" altLang="en-US" smtClean="0">
              <a:latin typeface="Arial" charset="0"/>
            </a:endParaRPr>
          </a:p>
        </p:txBody>
      </p:sp>
      <p:sp>
        <p:nvSpPr>
          <p:cNvPr id="21507" name="Rectangle 2"/>
          <p:cNvSpPr>
            <a:spLocks noGrp="1" noRot="1" noChangeAspect="1" noChangeArrowheads="1" noTextEdit="1"/>
          </p:cNvSpPr>
          <p:nvPr>
            <p:ph type="sldImg"/>
          </p:nvPr>
        </p:nvSpPr>
        <p:spPr>
          <a:ln/>
        </p:spPr>
      </p:sp>
      <p:sp>
        <p:nvSpPr>
          <p:cNvPr id="21508" name="Rectangle 3"/>
          <p:cNvSpPr>
            <a:spLocks noGrp="1" noChangeArrowheads="1"/>
          </p:cNvSpPr>
          <p:nvPr>
            <p:ph type="body" idx="1"/>
          </p:nvPr>
        </p:nvSpPr>
        <p:spPr>
          <a:noFill/>
          <a:ln/>
        </p:spPr>
        <p:txBody>
          <a:bodyPr/>
          <a:lstStyle/>
          <a:p>
            <a:pPr eaLnBrk="1" hangingPunct="1"/>
            <a:endParaRPr lang="en-US" altLang="en-US" smtClean="0"/>
          </a:p>
        </p:txBody>
      </p:sp>
    </p:spTree>
    <p:extLst>
      <p:ext uri="{BB962C8B-B14F-4D97-AF65-F5344CB8AC3E}">
        <p14:creationId xmlns:p14="http://schemas.microsoft.com/office/powerpoint/2010/main" xmlns="" val="427132344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7"/>
          <p:cNvSpPr>
            <a:spLocks noGrp="1" noChangeArrowheads="1"/>
          </p:cNvSpPr>
          <p:nvPr>
            <p:ph type="sldNum" sz="quarter" idx="5"/>
          </p:nvPr>
        </p:nvSpPr>
        <p:spPr>
          <a:noFill/>
        </p:spPr>
        <p:txBody>
          <a:bodyPr/>
          <a:lstStyle/>
          <a:p>
            <a:fld id="{6B5DF673-E853-4244-A4DD-C52A61CB47DC}" type="slidenum">
              <a:rPr lang="en-US" altLang="en-US" smtClean="0">
                <a:latin typeface="Arial" charset="0"/>
              </a:rPr>
              <a:pPr/>
              <a:t>9</a:t>
            </a:fld>
            <a:endParaRPr lang="en-US" altLang="en-US" smtClean="0">
              <a:latin typeface="Arial" charset="0"/>
            </a:endParaRPr>
          </a:p>
        </p:txBody>
      </p:sp>
      <p:sp>
        <p:nvSpPr>
          <p:cNvPr id="22531" name="Rectangle 2"/>
          <p:cNvSpPr>
            <a:spLocks noGrp="1" noRot="1" noChangeAspect="1" noChangeArrowheads="1" noTextEdit="1"/>
          </p:cNvSpPr>
          <p:nvPr>
            <p:ph type="sldImg"/>
          </p:nvPr>
        </p:nvSpPr>
        <p:spPr>
          <a:ln/>
        </p:spPr>
      </p:sp>
      <p:sp>
        <p:nvSpPr>
          <p:cNvPr id="22532" name="Rectangle 3"/>
          <p:cNvSpPr>
            <a:spLocks noGrp="1" noChangeArrowheads="1"/>
          </p:cNvSpPr>
          <p:nvPr>
            <p:ph type="body" idx="1"/>
          </p:nvPr>
        </p:nvSpPr>
        <p:spPr>
          <a:noFill/>
          <a:ln/>
        </p:spPr>
        <p:txBody>
          <a:bodyPr/>
          <a:lstStyle/>
          <a:p>
            <a:pPr eaLnBrk="1" hangingPunct="1"/>
            <a:endParaRPr lang="en-US" altLang="en-US" smtClean="0"/>
          </a:p>
        </p:txBody>
      </p:sp>
    </p:spTree>
    <p:extLst>
      <p:ext uri="{BB962C8B-B14F-4D97-AF65-F5344CB8AC3E}">
        <p14:creationId xmlns:p14="http://schemas.microsoft.com/office/powerpoint/2010/main" xmlns="" val="181248530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43BF1C56-2D2D-4891-A653-EB35E3E47B33}" type="slidenum">
              <a:rPr lang="en-US" altLang="en-US"/>
              <a:pPr>
                <a:defRPr/>
              </a:pPr>
              <a:t>‹#›</a:t>
            </a:fld>
            <a:endParaRPr lang="en-US"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41D9B27F-2FAA-479B-963F-9B9573BEDF31}" type="slidenum">
              <a:rPr lang="en-US" altLang="en-US"/>
              <a:pPr>
                <a:defRPr/>
              </a:pPr>
              <a:t>‹#›</a:t>
            </a:fld>
            <a:endParaRPr lang="en-US"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87211D80-35DF-445B-9468-D776DC653AB8}" type="slidenum">
              <a:rPr lang="en-US" altLang="en-US"/>
              <a:pPr>
                <a:defRPr/>
              </a:pPr>
              <a:t>‹#›</a:t>
            </a:fld>
            <a:endParaRPr lang="en-US"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77C5BFF5-848C-43A1-B315-5B9D7D2D3BFA}" type="slidenum">
              <a:rPr lang="en-US" altLang="en-US"/>
              <a:pPr>
                <a:defRPr/>
              </a:pPr>
              <a:t>‹#›</a:t>
            </a:fld>
            <a:endParaRPr lang="en-US"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3657EF88-048A-42F3-B606-078C96890DA1}" type="slidenum">
              <a:rPr lang="en-US" altLang="en-US"/>
              <a:pPr>
                <a:defRPr/>
              </a:pPr>
              <a:t>‹#›</a:t>
            </a:fld>
            <a:endParaRPr lang="en-US"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F432F791-92F5-4865-BEF3-66DF9768A3E5}" type="slidenum">
              <a:rPr lang="en-US" altLang="en-US"/>
              <a:pPr>
                <a:defRPr/>
              </a:pPr>
              <a:t>‹#›</a:t>
            </a:fld>
            <a:endParaRPr lang="en-US"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6510C30E-72FD-4C87-8CCC-5EB43261FC19}" type="slidenum">
              <a:rPr lang="en-US" altLang="en-US"/>
              <a:pPr>
                <a:defRPr/>
              </a:pPr>
              <a:t>‹#›</a:t>
            </a:fld>
            <a:endParaRPr lang="en-US"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C642C6B7-D48B-4192-87AD-48E2F62E782F}" type="slidenum">
              <a:rPr lang="en-US" altLang="en-US"/>
              <a:pPr>
                <a:defRPr/>
              </a:pPr>
              <a:t>‹#›</a:t>
            </a:fld>
            <a:endParaRPr lang="en-US"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50C8DFF9-C8B9-4B2C-B742-BADCB10BB007}" type="slidenum">
              <a:rPr lang="en-US" altLang="en-US"/>
              <a:pPr>
                <a:defRPr/>
              </a:pPr>
              <a:t>‹#›</a:t>
            </a:fld>
            <a:endParaRPr lang="en-US"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78A07941-1B3B-40FF-8912-E472330C7B95}" type="slidenum">
              <a:rPr lang="en-US" altLang="en-US"/>
              <a:pPr>
                <a:defRPr/>
              </a:pPr>
              <a:t>‹#›</a:t>
            </a:fld>
            <a:endParaRPr lang="en-US"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616ACA38-516D-412A-94A9-DFFFB735FE07}" type="slidenum">
              <a:rPr lang="en-US" altLang="en-US"/>
              <a:pPr>
                <a:defRPr/>
              </a:pPr>
              <a:t>‹#›</a:t>
            </a:fld>
            <a:endParaRPr lang="en-US"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400">
                <a:latin typeface="Arial" charset="0"/>
                <a:ea typeface="+mn-ea"/>
                <a:cs typeface="+mn-cs"/>
              </a:defRPr>
            </a:lvl1pPr>
          </a:lstStyle>
          <a:p>
            <a:pPr>
              <a:defRPr/>
            </a:pPr>
            <a:endParaRPr 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400">
                <a:latin typeface="Arial" charset="0"/>
                <a:ea typeface="+mn-ea"/>
                <a:cs typeface="+mn-cs"/>
              </a:defRPr>
            </a:lvl1pPr>
          </a:lstStyle>
          <a:p>
            <a:pPr>
              <a:defRPr/>
            </a:pPr>
            <a:endParaRPr lang="en-U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400">
                <a:latin typeface="Arial" pitchFamily="34" charset="0"/>
              </a:defRPr>
            </a:lvl1pPr>
          </a:lstStyle>
          <a:p>
            <a:pPr>
              <a:defRPr/>
            </a:pPr>
            <a:fld id="{758003E1-9772-4DFE-8D9E-EE72390131DF}"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a:solidFill>
            <a:schemeClr val="tx2"/>
          </a:solidFill>
          <a:latin typeface="+mj-lt"/>
          <a:ea typeface="MS PGothic" panose="020B0600070205080204" pitchFamily="34" charset="-128"/>
          <a:cs typeface="MS PGothic" charset="0"/>
        </a:defRPr>
      </a:lvl1pPr>
      <a:lvl2pPr algn="ctr" rtl="0" eaLnBrk="0" fontAlgn="base" hangingPunct="0">
        <a:spcBef>
          <a:spcPct val="0"/>
        </a:spcBef>
        <a:spcAft>
          <a:spcPct val="0"/>
        </a:spcAft>
        <a:defRPr sz="4400">
          <a:solidFill>
            <a:schemeClr val="tx2"/>
          </a:solidFill>
          <a:latin typeface="Arial" charset="0"/>
          <a:ea typeface="MS PGothic" panose="020B0600070205080204" pitchFamily="34" charset="-128"/>
          <a:cs typeface="MS PGothic" charset="0"/>
        </a:defRPr>
      </a:lvl2pPr>
      <a:lvl3pPr algn="ctr" rtl="0" eaLnBrk="0" fontAlgn="base" hangingPunct="0">
        <a:spcBef>
          <a:spcPct val="0"/>
        </a:spcBef>
        <a:spcAft>
          <a:spcPct val="0"/>
        </a:spcAft>
        <a:defRPr sz="4400">
          <a:solidFill>
            <a:schemeClr val="tx2"/>
          </a:solidFill>
          <a:latin typeface="Arial" charset="0"/>
          <a:ea typeface="MS PGothic" panose="020B0600070205080204" pitchFamily="34" charset="-128"/>
          <a:cs typeface="MS PGothic" charset="0"/>
        </a:defRPr>
      </a:lvl3pPr>
      <a:lvl4pPr algn="ctr" rtl="0" eaLnBrk="0" fontAlgn="base" hangingPunct="0">
        <a:spcBef>
          <a:spcPct val="0"/>
        </a:spcBef>
        <a:spcAft>
          <a:spcPct val="0"/>
        </a:spcAft>
        <a:defRPr sz="4400">
          <a:solidFill>
            <a:schemeClr val="tx2"/>
          </a:solidFill>
          <a:latin typeface="Arial" charset="0"/>
          <a:ea typeface="MS PGothic" panose="020B0600070205080204" pitchFamily="34" charset="-128"/>
          <a:cs typeface="MS PGothic" charset="0"/>
        </a:defRPr>
      </a:lvl4pPr>
      <a:lvl5pPr algn="ctr" rtl="0" eaLnBrk="0" fontAlgn="base" hangingPunct="0">
        <a:spcBef>
          <a:spcPct val="0"/>
        </a:spcBef>
        <a:spcAft>
          <a:spcPct val="0"/>
        </a:spcAft>
        <a:defRPr sz="4400">
          <a:solidFill>
            <a:schemeClr val="tx2"/>
          </a:solidFill>
          <a:latin typeface="Arial" charset="0"/>
          <a:ea typeface="MS PGothic" panose="020B0600070205080204" pitchFamily="34" charset="-128"/>
          <a:cs typeface="MS PGothic"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S PGothic" panose="020B0600070205080204" pitchFamily="34" charset="-128"/>
          <a:cs typeface="MS PGothic" charset="0"/>
        </a:defRPr>
      </a:lvl1pPr>
      <a:lvl2pPr marL="742950" indent="-285750" algn="l" rtl="0" eaLnBrk="0" fontAlgn="base" hangingPunct="0">
        <a:spcBef>
          <a:spcPct val="20000"/>
        </a:spcBef>
        <a:spcAft>
          <a:spcPct val="0"/>
        </a:spcAft>
        <a:buChar char="–"/>
        <a:defRPr sz="2800">
          <a:solidFill>
            <a:schemeClr val="tx1"/>
          </a:solidFill>
          <a:latin typeface="+mn-lt"/>
          <a:ea typeface="MS PGothic" panose="020B0600070205080204" pitchFamily="34" charset="-128"/>
          <a:cs typeface="MS PGothic" charset="0"/>
        </a:defRPr>
      </a:lvl2pPr>
      <a:lvl3pPr marL="1143000" indent="-228600" algn="l" rtl="0" eaLnBrk="0" fontAlgn="base" hangingPunct="0">
        <a:spcBef>
          <a:spcPct val="20000"/>
        </a:spcBef>
        <a:spcAft>
          <a:spcPct val="0"/>
        </a:spcAft>
        <a:buChar char="•"/>
        <a:defRPr sz="2400">
          <a:solidFill>
            <a:schemeClr val="tx1"/>
          </a:solidFill>
          <a:latin typeface="+mn-lt"/>
          <a:ea typeface="MS PGothic" panose="020B0600070205080204" pitchFamily="34" charset="-128"/>
          <a:cs typeface="MS PGothic" charset="0"/>
        </a:defRPr>
      </a:lvl3pPr>
      <a:lvl4pPr marL="1600200" indent="-228600" algn="l" rtl="0" eaLnBrk="0" fontAlgn="base" hangingPunct="0">
        <a:spcBef>
          <a:spcPct val="20000"/>
        </a:spcBef>
        <a:spcAft>
          <a:spcPct val="0"/>
        </a:spcAft>
        <a:buChar char="–"/>
        <a:defRPr sz="2000">
          <a:solidFill>
            <a:schemeClr val="tx1"/>
          </a:solidFill>
          <a:latin typeface="+mn-lt"/>
          <a:ea typeface="MS PGothic" panose="020B0600070205080204" pitchFamily="34" charset="-128"/>
          <a:cs typeface="MS PGothic" charset="0"/>
        </a:defRPr>
      </a:lvl4pPr>
      <a:lvl5pPr marL="2057400" indent="-228600" algn="l" rtl="0" eaLnBrk="0" fontAlgn="base" hangingPunct="0">
        <a:spcBef>
          <a:spcPct val="20000"/>
        </a:spcBef>
        <a:spcAft>
          <a:spcPct val="0"/>
        </a:spcAft>
        <a:buChar char="»"/>
        <a:defRPr sz="2000">
          <a:solidFill>
            <a:schemeClr val="tx1"/>
          </a:solidFill>
          <a:latin typeface="+mn-lt"/>
          <a:ea typeface="MS PGothic" panose="020B0600070205080204" pitchFamily="34" charset="-128"/>
          <a:cs typeface="MS PGothic" charset="0"/>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8.png"/><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9.jpeg"/></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12.png"/><Relationship Id="rId4" Type="http://schemas.openxmlformats.org/officeDocument/2006/relationships/image" Target="../media/image11.png"/></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13.jpeg"/></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4"/>
          <p:cNvPicPr>
            <a:picLocks noChangeAspect="1" noChangeArrowheads="1"/>
          </p:cNvPicPr>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sp>
        <p:nvSpPr>
          <p:cNvPr id="2051" name="Rectangle 3"/>
          <p:cNvSpPr>
            <a:spLocks noGrp="1" noChangeArrowheads="1"/>
          </p:cNvSpPr>
          <p:nvPr>
            <p:ph type="subTitle" idx="1"/>
          </p:nvPr>
        </p:nvSpPr>
        <p:spPr>
          <a:xfrm>
            <a:off x="1295400" y="2209800"/>
            <a:ext cx="6400800" cy="838200"/>
          </a:xfrm>
        </p:spPr>
        <p:txBody>
          <a:bodyPr/>
          <a:lstStyle/>
          <a:p>
            <a:pPr eaLnBrk="1" hangingPunct="1">
              <a:defRPr/>
            </a:pPr>
            <a:r>
              <a:rPr lang="en-US" sz="3600" b="1" dirty="0" smtClean="0">
                <a:solidFill>
                  <a:schemeClr val="accent3"/>
                </a:solidFill>
                <a:latin typeface="Calibri" pitchFamily="34" charset="0"/>
                <a:ea typeface="ＭＳ Ｐゴシック" pitchFamily="34" charset="-128"/>
                <a:cs typeface="+mn-cs"/>
              </a:rPr>
              <a:t>PowerPoint 1: </a:t>
            </a:r>
          </a:p>
          <a:p>
            <a:pPr eaLnBrk="1" hangingPunct="1">
              <a:defRPr/>
            </a:pPr>
            <a:r>
              <a:rPr lang="en-US" sz="3600" b="1" dirty="0" smtClean="0">
                <a:solidFill>
                  <a:schemeClr val="accent3"/>
                </a:solidFill>
                <a:latin typeface="Calibri" pitchFamily="34" charset="0"/>
                <a:ea typeface="ＭＳ Ｐゴシック" pitchFamily="34" charset="-128"/>
                <a:cs typeface="+mn-cs"/>
              </a:rPr>
              <a:t>Governance and Democracy</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5"/>
          <p:cNvPicPr>
            <a:picLocks noChangeAspect="1" noChangeArrowheads="1"/>
          </p:cNvPicPr>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sp>
        <p:nvSpPr>
          <p:cNvPr id="2" name="Rectangle 3"/>
          <p:cNvSpPr>
            <a:spLocks noGrp="1" noChangeArrowheads="1"/>
          </p:cNvSpPr>
          <p:nvPr>
            <p:ph type="title"/>
          </p:nvPr>
        </p:nvSpPr>
        <p:spPr/>
        <p:txBody>
          <a:bodyPr/>
          <a:lstStyle/>
          <a:p>
            <a:pPr eaLnBrk="1" hangingPunct="1">
              <a:defRPr/>
            </a:pPr>
            <a:r>
              <a:rPr lang="en-US" sz="4000" b="1" dirty="0" smtClean="0">
                <a:solidFill>
                  <a:schemeClr val="accent3"/>
                </a:solidFill>
                <a:latin typeface="Calibri" pitchFamily="34" charset="0"/>
                <a:ea typeface="ＭＳ Ｐゴシック" pitchFamily="34" charset="-128"/>
                <a:cs typeface="+mj-cs"/>
              </a:rPr>
              <a:t>What is government?</a:t>
            </a:r>
          </a:p>
        </p:txBody>
      </p:sp>
      <p:sp>
        <p:nvSpPr>
          <p:cNvPr id="3075" name="Rectangle 4"/>
          <p:cNvSpPr>
            <a:spLocks noGrp="1" noChangeArrowheads="1"/>
          </p:cNvSpPr>
          <p:nvPr>
            <p:ph type="body" idx="1"/>
          </p:nvPr>
        </p:nvSpPr>
        <p:spPr>
          <a:xfrm>
            <a:off x="457200" y="1371600"/>
            <a:ext cx="8229600" cy="4525963"/>
          </a:xfrm>
        </p:spPr>
        <p:txBody>
          <a:bodyPr/>
          <a:lstStyle/>
          <a:p>
            <a:pPr eaLnBrk="1" hangingPunct="1">
              <a:defRPr/>
            </a:pPr>
            <a:r>
              <a:rPr lang="en-US" sz="2400" b="1" dirty="0" smtClean="0">
                <a:solidFill>
                  <a:srgbClr val="FFC000"/>
                </a:solidFill>
                <a:latin typeface="Calibri" pitchFamily="34" charset="0"/>
                <a:ea typeface="ＭＳ Ｐゴシック" pitchFamily="34" charset="-128"/>
              </a:rPr>
              <a:t>Government</a:t>
            </a:r>
            <a:r>
              <a:rPr lang="en-US" sz="2400" dirty="0" smtClean="0">
                <a:solidFill>
                  <a:srgbClr val="FFC000"/>
                </a:solidFill>
                <a:latin typeface="Calibri" pitchFamily="34" charset="0"/>
                <a:ea typeface="ＭＳ Ｐゴシック" pitchFamily="34" charset="-128"/>
              </a:rPr>
              <a:t> </a:t>
            </a:r>
            <a:r>
              <a:rPr lang="en-US" sz="2400" dirty="0" smtClean="0">
                <a:solidFill>
                  <a:schemeClr val="accent3"/>
                </a:solidFill>
                <a:latin typeface="Calibri" pitchFamily="34" charset="0"/>
                <a:ea typeface="ＭＳ Ｐゴシック" pitchFamily="34" charset="-128"/>
              </a:rPr>
              <a:t>is made up of the </a:t>
            </a:r>
            <a:r>
              <a:rPr lang="en-US" sz="2400" b="1" dirty="0" smtClean="0">
                <a:solidFill>
                  <a:srgbClr val="FFC000"/>
                </a:solidFill>
                <a:latin typeface="Calibri" pitchFamily="34" charset="0"/>
                <a:ea typeface="ＭＳ Ｐゴシック" pitchFamily="34" charset="-128"/>
              </a:rPr>
              <a:t>people </a:t>
            </a:r>
            <a:r>
              <a:rPr lang="en-US" sz="2400" dirty="0" smtClean="0">
                <a:solidFill>
                  <a:schemeClr val="bg1"/>
                </a:solidFill>
                <a:latin typeface="Calibri" pitchFamily="34" charset="0"/>
                <a:ea typeface="ＭＳ Ｐゴシック" pitchFamily="34" charset="-128"/>
              </a:rPr>
              <a:t>and</a:t>
            </a:r>
            <a:r>
              <a:rPr lang="en-US" sz="2400" b="1" dirty="0" smtClean="0">
                <a:solidFill>
                  <a:schemeClr val="bg1"/>
                </a:solidFill>
                <a:latin typeface="Calibri" pitchFamily="34" charset="0"/>
                <a:ea typeface="ＭＳ Ｐゴシック" pitchFamily="34" charset="-128"/>
              </a:rPr>
              <a:t> </a:t>
            </a:r>
            <a:r>
              <a:rPr lang="en-US" sz="2400" b="1" dirty="0" smtClean="0">
                <a:solidFill>
                  <a:srgbClr val="FFC000"/>
                </a:solidFill>
                <a:latin typeface="Calibri" pitchFamily="34" charset="0"/>
                <a:ea typeface="ＭＳ Ｐゴシック" pitchFamily="34" charset="-128"/>
              </a:rPr>
              <a:t>institutions </a:t>
            </a:r>
            <a:r>
              <a:rPr lang="en-US" sz="2400" dirty="0" smtClean="0">
                <a:solidFill>
                  <a:schemeClr val="accent3"/>
                </a:solidFill>
                <a:latin typeface="Calibri" pitchFamily="34" charset="0"/>
                <a:ea typeface="ＭＳ Ｐゴシック" pitchFamily="34" charset="-128"/>
              </a:rPr>
              <a:t>put in place to run or govern a country, state, province, territory or community.</a:t>
            </a:r>
          </a:p>
          <a:p>
            <a:pPr eaLnBrk="1" hangingPunct="1">
              <a:defRPr/>
            </a:pPr>
            <a:r>
              <a:rPr lang="en-US" sz="2400" dirty="0" smtClean="0">
                <a:solidFill>
                  <a:schemeClr val="bg1"/>
                </a:solidFill>
                <a:latin typeface="Calibri" pitchFamily="34" charset="0"/>
                <a:ea typeface="ＭＳ Ｐゴシック" pitchFamily="34" charset="-128"/>
              </a:rPr>
              <a:t>The role of government </a:t>
            </a:r>
            <a:r>
              <a:rPr lang="en-CA" sz="2400" dirty="0" smtClean="0">
                <a:solidFill>
                  <a:schemeClr val="bg1"/>
                </a:solidFill>
                <a:latin typeface="Calibri" pitchFamily="34" charset="0"/>
                <a:ea typeface="ＭＳ Ｐゴシック" pitchFamily="34" charset="-128"/>
              </a:rPr>
              <a:t>is </a:t>
            </a:r>
            <a:r>
              <a:rPr lang="en-CA" sz="2400" dirty="0">
                <a:solidFill>
                  <a:schemeClr val="bg1"/>
                </a:solidFill>
                <a:latin typeface="Calibri" pitchFamily="34" charset="0"/>
                <a:ea typeface="ＭＳ Ｐゴシック" pitchFamily="34" charset="-128"/>
              </a:rPr>
              <a:t>to make decisions and enforce laws for the </a:t>
            </a:r>
            <a:r>
              <a:rPr lang="en-CA" sz="2400" dirty="0" smtClean="0">
                <a:solidFill>
                  <a:schemeClr val="bg1"/>
                </a:solidFill>
                <a:latin typeface="Calibri" pitchFamily="34" charset="0"/>
                <a:ea typeface="ＭＳ Ｐゴシック" pitchFamily="34" charset="-128"/>
              </a:rPr>
              <a:t>people it </a:t>
            </a:r>
            <a:r>
              <a:rPr lang="en-CA" sz="2400" dirty="0">
                <a:solidFill>
                  <a:schemeClr val="bg1"/>
                </a:solidFill>
                <a:latin typeface="Calibri" pitchFamily="34" charset="0"/>
                <a:ea typeface="ＭＳ Ｐゴシック" pitchFamily="34" charset="-128"/>
              </a:rPr>
              <a:t>is responsible for. </a:t>
            </a:r>
            <a:endParaRPr lang="en-CA" sz="2400" dirty="0" smtClean="0">
              <a:solidFill>
                <a:schemeClr val="bg1"/>
              </a:solidFill>
              <a:latin typeface="Calibri" pitchFamily="34" charset="0"/>
              <a:ea typeface="ＭＳ Ｐゴシック" pitchFamily="34" charset="-128"/>
            </a:endParaRPr>
          </a:p>
          <a:p>
            <a:pPr eaLnBrk="1" hangingPunct="1">
              <a:defRPr/>
            </a:pPr>
            <a:r>
              <a:rPr lang="en-CA" sz="2400" dirty="0" smtClean="0">
                <a:solidFill>
                  <a:schemeClr val="bg1"/>
                </a:solidFill>
                <a:latin typeface="Calibri" pitchFamily="34" charset="0"/>
                <a:ea typeface="ＭＳ Ｐゴシック" pitchFamily="34" charset="-128"/>
              </a:rPr>
              <a:t>The </a:t>
            </a:r>
            <a:r>
              <a:rPr lang="en-CA" sz="2400" dirty="0">
                <a:solidFill>
                  <a:schemeClr val="bg1"/>
                </a:solidFill>
                <a:latin typeface="Calibri" pitchFamily="34" charset="0"/>
                <a:ea typeface="ＭＳ Ｐゴシック" pitchFamily="34" charset="-128"/>
              </a:rPr>
              <a:t>purpose of government is </a:t>
            </a:r>
            <a:r>
              <a:rPr lang="en-CA" sz="2400" dirty="0" smtClean="0">
                <a:solidFill>
                  <a:schemeClr val="bg1"/>
                </a:solidFill>
                <a:latin typeface="Calibri" pitchFamily="34" charset="0"/>
                <a:ea typeface="ＭＳ Ｐゴシック" pitchFamily="34" charset="-128"/>
              </a:rPr>
              <a:t>to protect </a:t>
            </a:r>
            <a:r>
              <a:rPr lang="en-CA" sz="2400" dirty="0">
                <a:solidFill>
                  <a:schemeClr val="bg1"/>
                </a:solidFill>
                <a:latin typeface="Calibri" pitchFamily="34" charset="0"/>
                <a:ea typeface="ＭＳ Ｐゴシック" pitchFamily="34" charset="-128"/>
              </a:rPr>
              <a:t>its </a:t>
            </a:r>
            <a:r>
              <a:rPr lang="en-CA" sz="2400" b="1" dirty="0">
                <a:solidFill>
                  <a:srgbClr val="FFC000"/>
                </a:solidFill>
                <a:latin typeface="Calibri" pitchFamily="34" charset="0"/>
                <a:ea typeface="ＭＳ Ｐゴシック" pitchFamily="34" charset="-128"/>
              </a:rPr>
              <a:t>citizens</a:t>
            </a:r>
            <a:r>
              <a:rPr lang="en-CA" sz="2400" dirty="0">
                <a:solidFill>
                  <a:schemeClr val="bg1"/>
                </a:solidFill>
                <a:latin typeface="Calibri" pitchFamily="34" charset="0"/>
                <a:ea typeface="ＭＳ Ｐゴシック" pitchFamily="34" charset="-128"/>
              </a:rPr>
              <a:t> and provide </a:t>
            </a:r>
            <a:r>
              <a:rPr lang="en-CA" sz="2400" b="1" dirty="0">
                <a:solidFill>
                  <a:srgbClr val="FFC000"/>
                </a:solidFill>
                <a:latin typeface="Calibri" pitchFamily="34" charset="0"/>
                <a:ea typeface="ＭＳ Ｐゴシック" pitchFamily="34" charset="-128"/>
              </a:rPr>
              <a:t>services</a:t>
            </a:r>
            <a:r>
              <a:rPr lang="en-CA" sz="2400" dirty="0">
                <a:solidFill>
                  <a:schemeClr val="bg1"/>
                </a:solidFill>
                <a:latin typeface="Calibri" pitchFamily="34" charset="0"/>
                <a:ea typeface="ＭＳ Ｐゴシック" pitchFamily="34" charset="-128"/>
              </a:rPr>
              <a:t>.</a:t>
            </a:r>
            <a:endParaRPr lang="en-US" sz="2400" dirty="0" smtClean="0">
              <a:solidFill>
                <a:schemeClr val="bg1"/>
              </a:solidFill>
              <a:latin typeface="Calibri" pitchFamily="34" charset="0"/>
              <a:ea typeface="ＭＳ Ｐゴシック" pitchFamily="34" charset="-128"/>
            </a:endParaRPr>
          </a:p>
          <a:p>
            <a:pPr eaLnBrk="1" hangingPunct="1">
              <a:buNone/>
              <a:defRPr/>
            </a:pPr>
            <a:endParaRPr lang="en-US" sz="2400" dirty="0" smtClean="0">
              <a:solidFill>
                <a:schemeClr val="bg1"/>
              </a:solidFill>
              <a:latin typeface="Calibri" pitchFamily="34" charset="0"/>
              <a:ea typeface="ＭＳ Ｐゴシック" pitchFamily="34" charset="-128"/>
              <a:cs typeface="+mn-cs"/>
            </a:endParaRPr>
          </a:p>
        </p:txBody>
      </p:sp>
      <p:pic>
        <p:nvPicPr>
          <p:cNvPr id="3" name="Picture 2"/>
          <p:cNvPicPr>
            <a:picLocks noChangeAspect="1"/>
          </p:cNvPicPr>
          <p:nvPr/>
        </p:nvPicPr>
        <p:blipFill>
          <a:blip r:embed="rId4" cstate="print"/>
          <a:stretch>
            <a:fillRect/>
          </a:stretch>
        </p:blipFill>
        <p:spPr>
          <a:xfrm>
            <a:off x="2590800" y="4191000"/>
            <a:ext cx="3276600" cy="2457450"/>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4"/>
          <p:cNvPicPr>
            <a:picLocks noChangeAspect="1" noChangeArrowheads="1"/>
          </p:cNvPicPr>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sp>
        <p:nvSpPr>
          <p:cNvPr id="2" name="Rectangle 3"/>
          <p:cNvSpPr>
            <a:spLocks noGrp="1" noChangeArrowheads="1"/>
          </p:cNvSpPr>
          <p:nvPr>
            <p:ph type="title"/>
          </p:nvPr>
        </p:nvSpPr>
        <p:spPr/>
        <p:txBody>
          <a:bodyPr/>
          <a:lstStyle/>
          <a:p>
            <a:pPr eaLnBrk="1" hangingPunct="1">
              <a:defRPr/>
            </a:pPr>
            <a:r>
              <a:rPr lang="en-US" sz="4000" b="1" dirty="0" smtClean="0">
                <a:solidFill>
                  <a:schemeClr val="accent3"/>
                </a:solidFill>
                <a:latin typeface="Calibri" pitchFamily="34" charset="0"/>
                <a:ea typeface="ＭＳ Ｐゴシック" pitchFamily="34" charset="-128"/>
                <a:cs typeface="+mj-cs"/>
              </a:rPr>
              <a:t>How do governments compare?</a:t>
            </a:r>
          </a:p>
        </p:txBody>
      </p:sp>
      <p:sp>
        <p:nvSpPr>
          <p:cNvPr id="4099" name="Rectangle 4"/>
          <p:cNvSpPr>
            <a:spLocks noGrp="1" noChangeArrowheads="1"/>
          </p:cNvSpPr>
          <p:nvPr>
            <p:ph type="body" idx="1"/>
          </p:nvPr>
        </p:nvSpPr>
        <p:spPr>
          <a:xfrm>
            <a:off x="457200" y="1371600"/>
            <a:ext cx="8229600" cy="4525963"/>
          </a:xfrm>
        </p:spPr>
        <p:txBody>
          <a:bodyPr/>
          <a:lstStyle/>
          <a:p>
            <a:pPr eaLnBrk="1" hangingPunct="1">
              <a:buFontTx/>
              <a:buNone/>
              <a:defRPr/>
            </a:pPr>
            <a:r>
              <a:rPr lang="en-US" sz="2800" dirty="0" smtClean="0">
                <a:solidFill>
                  <a:schemeClr val="accent3"/>
                </a:solidFill>
                <a:latin typeface="Calibri" pitchFamily="34" charset="0"/>
                <a:ea typeface="ＭＳ Ｐゴシック" pitchFamily="34" charset="-128"/>
              </a:rPr>
              <a:t>    Governments </a:t>
            </a:r>
            <a:r>
              <a:rPr lang="en-US" sz="2800" dirty="0">
                <a:solidFill>
                  <a:schemeClr val="accent3"/>
                </a:solidFill>
                <a:latin typeface="Calibri" pitchFamily="34" charset="0"/>
                <a:ea typeface="ＭＳ Ｐゴシック" pitchFamily="34" charset="-128"/>
              </a:rPr>
              <a:t>around the world differ from one another and they can be compared by considering the following questions:</a:t>
            </a:r>
          </a:p>
          <a:p>
            <a:pPr eaLnBrk="1" hangingPunct="1">
              <a:buFontTx/>
              <a:buNone/>
              <a:defRPr/>
            </a:pPr>
            <a:endParaRPr lang="en-US" sz="1000" dirty="0">
              <a:solidFill>
                <a:schemeClr val="accent3"/>
              </a:solidFill>
              <a:latin typeface="Calibri" pitchFamily="34" charset="0"/>
              <a:ea typeface="ＭＳ Ｐゴシック" pitchFamily="34" charset="-128"/>
            </a:endParaRPr>
          </a:p>
          <a:p>
            <a:pPr marL="971550" lvl="1" indent="-514350" eaLnBrk="1" hangingPunct="1">
              <a:buFontTx/>
              <a:buAutoNum type="alphaLcParenR"/>
              <a:defRPr/>
            </a:pPr>
            <a:r>
              <a:rPr lang="en-US" dirty="0" smtClean="0">
                <a:solidFill>
                  <a:schemeClr val="accent3"/>
                </a:solidFill>
                <a:latin typeface="Calibri" pitchFamily="34" charset="0"/>
                <a:ea typeface="ＭＳ Ｐゴシック" pitchFamily="34" charset="-128"/>
              </a:rPr>
              <a:t>Who has access to </a:t>
            </a:r>
            <a:r>
              <a:rPr lang="en-US" dirty="0">
                <a:solidFill>
                  <a:schemeClr val="accent3"/>
                </a:solidFill>
                <a:latin typeface="Calibri" pitchFamily="34" charset="0"/>
                <a:ea typeface="ＭＳ Ｐゴシック" pitchFamily="34" charset="-128"/>
              </a:rPr>
              <a:t>power</a:t>
            </a:r>
            <a:r>
              <a:rPr lang="en-US" dirty="0" smtClean="0">
                <a:solidFill>
                  <a:schemeClr val="accent3"/>
                </a:solidFill>
                <a:latin typeface="Calibri" pitchFamily="34" charset="0"/>
                <a:ea typeface="ＭＳ Ｐゴシック" pitchFamily="34" charset="-128"/>
              </a:rPr>
              <a:t>?</a:t>
            </a:r>
          </a:p>
          <a:p>
            <a:pPr marL="971550" lvl="1" indent="-514350" eaLnBrk="1" hangingPunct="1">
              <a:buFontTx/>
              <a:buAutoNum type="alphaLcParenR"/>
              <a:defRPr/>
            </a:pPr>
            <a:r>
              <a:rPr lang="en-US" dirty="0" smtClean="0">
                <a:solidFill>
                  <a:schemeClr val="accent3"/>
                </a:solidFill>
                <a:latin typeface="Calibri" pitchFamily="34" charset="0"/>
                <a:ea typeface="ＭＳ Ｐゴシック" pitchFamily="34" charset="-128"/>
              </a:rPr>
              <a:t>How do those leaders get</a:t>
            </a:r>
          </a:p>
          <a:p>
            <a:pPr marL="457200" lvl="1" indent="0" eaLnBrk="1" hangingPunct="1">
              <a:buNone/>
              <a:defRPr/>
            </a:pPr>
            <a:r>
              <a:rPr lang="en-US" dirty="0" smtClean="0">
                <a:solidFill>
                  <a:schemeClr val="accent3"/>
                </a:solidFill>
                <a:latin typeface="Calibri" pitchFamily="34" charset="0"/>
                <a:ea typeface="ＭＳ Ｐゴシック" pitchFamily="34" charset="-128"/>
              </a:rPr>
              <a:t>to be in </a:t>
            </a:r>
            <a:r>
              <a:rPr lang="en-US" dirty="0" smtClean="0">
                <a:solidFill>
                  <a:schemeClr val="accent3"/>
                </a:solidFill>
                <a:latin typeface="Calibri" pitchFamily="34" charset="0"/>
                <a:ea typeface="ＭＳ Ｐゴシック" pitchFamily="34" charset="-128"/>
              </a:rPr>
              <a:t>power?</a:t>
            </a:r>
            <a:endParaRPr lang="en-US" dirty="0">
              <a:solidFill>
                <a:schemeClr val="accent3"/>
              </a:solidFill>
              <a:latin typeface="Calibri" pitchFamily="34" charset="0"/>
              <a:ea typeface="ＭＳ Ｐゴシック" pitchFamily="34" charset="-128"/>
            </a:endParaRPr>
          </a:p>
          <a:p>
            <a:pPr lvl="1" eaLnBrk="1" hangingPunct="1">
              <a:buFontTx/>
              <a:buNone/>
              <a:defRPr/>
            </a:pPr>
            <a:r>
              <a:rPr lang="en-US" dirty="0">
                <a:solidFill>
                  <a:schemeClr val="accent3"/>
                </a:solidFill>
                <a:latin typeface="Calibri" pitchFamily="34" charset="0"/>
                <a:ea typeface="ＭＳ Ｐゴシック" pitchFamily="34" charset="-128"/>
              </a:rPr>
              <a:t>c</a:t>
            </a:r>
            <a:r>
              <a:rPr lang="en-US" dirty="0" smtClean="0">
                <a:solidFill>
                  <a:schemeClr val="accent3"/>
                </a:solidFill>
                <a:latin typeface="Calibri" pitchFamily="34" charset="0"/>
                <a:ea typeface="ＭＳ Ｐゴシック" pitchFamily="34" charset="-128"/>
              </a:rPr>
              <a:t>) What types of  </a:t>
            </a:r>
            <a:r>
              <a:rPr lang="en-US" dirty="0">
                <a:solidFill>
                  <a:schemeClr val="accent3"/>
                </a:solidFill>
                <a:latin typeface="Calibri" pitchFamily="34" charset="0"/>
                <a:ea typeface="ＭＳ Ｐゴシック" pitchFamily="34" charset="-128"/>
              </a:rPr>
              <a:t>rights and </a:t>
            </a:r>
            <a:endParaRPr lang="en-US" dirty="0" smtClean="0">
              <a:solidFill>
                <a:schemeClr val="accent3"/>
              </a:solidFill>
              <a:latin typeface="Calibri" pitchFamily="34" charset="0"/>
              <a:ea typeface="ＭＳ Ｐゴシック" pitchFamily="34" charset="-128"/>
            </a:endParaRPr>
          </a:p>
          <a:p>
            <a:pPr lvl="1" eaLnBrk="1" hangingPunct="1">
              <a:buFontTx/>
              <a:buNone/>
              <a:defRPr/>
            </a:pPr>
            <a:r>
              <a:rPr lang="en-US" dirty="0">
                <a:solidFill>
                  <a:schemeClr val="accent3"/>
                </a:solidFill>
                <a:latin typeface="Calibri" pitchFamily="34" charset="0"/>
                <a:ea typeface="ＭＳ Ｐゴシック" pitchFamily="34" charset="-128"/>
              </a:rPr>
              <a:t>f</a:t>
            </a:r>
            <a:r>
              <a:rPr lang="en-US" dirty="0" smtClean="0">
                <a:solidFill>
                  <a:schemeClr val="accent3"/>
                </a:solidFill>
                <a:latin typeface="Calibri" pitchFamily="34" charset="0"/>
                <a:ea typeface="ＭＳ Ｐゴシック" pitchFamily="34" charset="-128"/>
              </a:rPr>
              <a:t>reedoms are given to </a:t>
            </a:r>
          </a:p>
          <a:p>
            <a:pPr lvl="1" eaLnBrk="1" hangingPunct="1">
              <a:buFontTx/>
              <a:buNone/>
              <a:defRPr/>
            </a:pPr>
            <a:r>
              <a:rPr lang="en-US" dirty="0">
                <a:solidFill>
                  <a:schemeClr val="accent3"/>
                </a:solidFill>
                <a:latin typeface="Calibri" pitchFamily="34" charset="0"/>
                <a:ea typeface="ＭＳ Ｐゴシック" pitchFamily="34" charset="-128"/>
              </a:rPr>
              <a:t>c</a:t>
            </a:r>
            <a:r>
              <a:rPr lang="en-US" dirty="0" smtClean="0">
                <a:solidFill>
                  <a:schemeClr val="accent3"/>
                </a:solidFill>
                <a:latin typeface="Calibri" pitchFamily="34" charset="0"/>
                <a:ea typeface="ＭＳ Ｐゴシック" pitchFamily="34" charset="-128"/>
              </a:rPr>
              <a:t>itizens?               </a:t>
            </a:r>
          </a:p>
          <a:p>
            <a:pPr lvl="1" eaLnBrk="1" hangingPunct="1">
              <a:buFontTx/>
              <a:buNone/>
              <a:defRPr/>
            </a:pPr>
            <a:r>
              <a:rPr lang="en-US" dirty="0" smtClean="0">
                <a:solidFill>
                  <a:schemeClr val="accent3"/>
                </a:solidFill>
                <a:latin typeface="Calibri" pitchFamily="34" charset="0"/>
                <a:ea typeface="ＭＳ Ｐゴシック" pitchFamily="34" charset="-128"/>
              </a:rPr>
              <a:t>                  </a:t>
            </a:r>
          </a:p>
          <a:p>
            <a:pPr eaLnBrk="1" hangingPunct="1">
              <a:buFontTx/>
              <a:buNone/>
              <a:defRPr/>
            </a:pPr>
            <a:endParaRPr lang="en-US" sz="2400" dirty="0" smtClean="0">
              <a:solidFill>
                <a:schemeClr val="accent3"/>
              </a:solidFill>
              <a:latin typeface="Calibri" pitchFamily="34" charset="0"/>
              <a:ea typeface="ＭＳ Ｐゴシック" pitchFamily="34" charset="-128"/>
              <a:cs typeface="+mn-cs"/>
            </a:endParaRPr>
          </a:p>
          <a:p>
            <a:pPr marL="457200" indent="-457200" eaLnBrk="1" hangingPunct="1">
              <a:buFontTx/>
              <a:buAutoNum type="alphaLcParenR"/>
              <a:defRPr/>
            </a:pPr>
            <a:endParaRPr lang="en-US" sz="2400" dirty="0" smtClean="0">
              <a:latin typeface="Calibri" pitchFamily="34" charset="0"/>
              <a:ea typeface="ＭＳ Ｐゴシック" pitchFamily="34" charset="-128"/>
              <a:cs typeface="+mn-cs"/>
            </a:endParaRPr>
          </a:p>
          <a:p>
            <a:pPr eaLnBrk="1" hangingPunct="1">
              <a:buFontTx/>
              <a:buNone/>
              <a:defRPr/>
            </a:pPr>
            <a:endParaRPr lang="en-US" sz="2600" dirty="0" smtClean="0">
              <a:ea typeface="ＭＳ Ｐゴシック" pitchFamily="34" charset="-128"/>
              <a:cs typeface="+mn-cs"/>
            </a:endParaRPr>
          </a:p>
        </p:txBody>
      </p:sp>
      <p:pic>
        <p:nvPicPr>
          <p:cNvPr id="5" name="Picture 4" descr="hand-fist-power1.jpg"/>
          <p:cNvPicPr>
            <a:picLocks noChangeAspect="1"/>
          </p:cNvPicPr>
          <p:nvPr/>
        </p:nvPicPr>
        <p:blipFill>
          <a:blip r:embed="rId4" cstate="email">
            <a:extLst>
              <a:ext uri="{28A0092B-C50C-407E-A947-70E740481C1C}">
                <a14:useLocalDpi xmlns:a14="http://schemas.microsoft.com/office/drawing/2010/main" xmlns=""/>
              </a:ext>
            </a:extLst>
          </a:blip>
          <a:stretch>
            <a:fillRect/>
          </a:stretch>
        </p:blipFill>
        <p:spPr>
          <a:xfrm>
            <a:off x="5661981" y="2895600"/>
            <a:ext cx="3253419" cy="2168400"/>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8"/>
          <p:cNvPicPr>
            <a:picLocks noChangeAspect="1" noChangeArrowheads="1"/>
          </p:cNvPicPr>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sp>
        <p:nvSpPr>
          <p:cNvPr id="2" name="Rectangle 3"/>
          <p:cNvSpPr>
            <a:spLocks noGrp="1" noChangeArrowheads="1"/>
          </p:cNvSpPr>
          <p:nvPr>
            <p:ph type="title"/>
          </p:nvPr>
        </p:nvSpPr>
        <p:spPr/>
        <p:txBody>
          <a:bodyPr/>
          <a:lstStyle/>
          <a:p>
            <a:pPr eaLnBrk="1" hangingPunct="1">
              <a:defRPr/>
            </a:pPr>
            <a:r>
              <a:rPr lang="en-US" sz="4000" b="1" dirty="0" smtClean="0">
                <a:solidFill>
                  <a:schemeClr val="accent3"/>
                </a:solidFill>
                <a:latin typeface="Calibri" pitchFamily="34" charset="0"/>
                <a:ea typeface="ＭＳ Ｐゴシック" pitchFamily="34" charset="-128"/>
                <a:cs typeface="+mj-cs"/>
              </a:rPr>
              <a:t>Dictatorship</a:t>
            </a:r>
          </a:p>
        </p:txBody>
      </p:sp>
      <p:sp>
        <p:nvSpPr>
          <p:cNvPr id="5124" name="Rectangle 4"/>
          <p:cNvSpPr>
            <a:spLocks noGrp="1" noChangeArrowheads="1"/>
          </p:cNvSpPr>
          <p:nvPr>
            <p:ph type="body" idx="1"/>
          </p:nvPr>
        </p:nvSpPr>
        <p:spPr>
          <a:xfrm>
            <a:off x="457200" y="1371600"/>
            <a:ext cx="8229600" cy="4525963"/>
          </a:xfrm>
        </p:spPr>
        <p:txBody>
          <a:bodyPr/>
          <a:lstStyle/>
          <a:p>
            <a:pPr eaLnBrk="1" hangingPunct="1">
              <a:lnSpc>
                <a:spcPct val="90000"/>
              </a:lnSpc>
            </a:pPr>
            <a:r>
              <a:rPr lang="en-US" altLang="en-US" sz="2400" dirty="0" smtClean="0">
                <a:solidFill>
                  <a:schemeClr val="bg1"/>
                </a:solidFill>
                <a:latin typeface="Calibri" pitchFamily="34" charset="0"/>
              </a:rPr>
              <a:t>A</a:t>
            </a:r>
            <a:r>
              <a:rPr lang="en-US" altLang="en-US" sz="2400" b="1" dirty="0" smtClean="0">
                <a:solidFill>
                  <a:srgbClr val="FFC000"/>
                </a:solidFill>
                <a:latin typeface="Calibri" pitchFamily="34" charset="0"/>
              </a:rPr>
              <a:t> dictatorship</a:t>
            </a:r>
            <a:r>
              <a:rPr lang="en-US" altLang="en-US" sz="2400" dirty="0" smtClean="0">
                <a:solidFill>
                  <a:schemeClr val="bg1"/>
                </a:solidFill>
                <a:latin typeface="Calibri" pitchFamily="34" charset="0"/>
              </a:rPr>
              <a:t> </a:t>
            </a:r>
            <a:r>
              <a:rPr lang="en-US" altLang="en-US" sz="2400" dirty="0" smtClean="0">
                <a:solidFill>
                  <a:srgbClr val="FFFFFF"/>
                </a:solidFill>
                <a:latin typeface="Calibri" pitchFamily="34" charset="0"/>
              </a:rPr>
              <a:t>= one person </a:t>
            </a:r>
            <a:r>
              <a:rPr lang="en-US" altLang="en-US" sz="2400" dirty="0" smtClean="0">
                <a:solidFill>
                  <a:srgbClr val="FFFFFF"/>
                </a:solidFill>
                <a:latin typeface="Calibri" pitchFamily="34" charset="0"/>
              </a:rPr>
              <a:t>(a </a:t>
            </a:r>
            <a:r>
              <a:rPr lang="en-US" altLang="en-US" sz="2400" b="1" dirty="0" smtClean="0">
                <a:solidFill>
                  <a:srgbClr val="FFC000"/>
                </a:solidFill>
                <a:latin typeface="Calibri" pitchFamily="34" charset="0"/>
              </a:rPr>
              <a:t>dictator</a:t>
            </a:r>
            <a:r>
              <a:rPr lang="en-US" altLang="en-US" sz="2400" dirty="0" smtClean="0">
                <a:solidFill>
                  <a:srgbClr val="FFFFFF"/>
                </a:solidFill>
                <a:latin typeface="Calibri" pitchFamily="34" charset="0"/>
              </a:rPr>
              <a:t>) has </a:t>
            </a:r>
            <a:r>
              <a:rPr lang="en-US" altLang="en-US" sz="2400" dirty="0" smtClean="0">
                <a:solidFill>
                  <a:srgbClr val="FFFFFF"/>
                </a:solidFill>
                <a:latin typeface="Calibri" pitchFamily="34" charset="0"/>
              </a:rPr>
              <a:t>complete political </a:t>
            </a:r>
            <a:r>
              <a:rPr lang="en-US" altLang="en-US" sz="2400" dirty="0" smtClean="0">
                <a:solidFill>
                  <a:srgbClr val="FFFFFF"/>
                </a:solidFill>
                <a:latin typeface="Calibri" pitchFamily="34" charset="0"/>
              </a:rPr>
              <a:t>power</a:t>
            </a:r>
            <a:endParaRPr lang="en-US" altLang="en-US" sz="2400" dirty="0" smtClean="0">
              <a:solidFill>
                <a:srgbClr val="FFFFFF"/>
              </a:solidFill>
              <a:latin typeface="Calibri" pitchFamily="34" charset="0"/>
            </a:endParaRPr>
          </a:p>
          <a:p>
            <a:pPr eaLnBrk="1" hangingPunct="1">
              <a:lnSpc>
                <a:spcPct val="90000"/>
              </a:lnSpc>
            </a:pPr>
            <a:r>
              <a:rPr lang="en-CA" altLang="en-US" sz="2400" dirty="0" smtClean="0">
                <a:solidFill>
                  <a:srgbClr val="FFFFFF"/>
                </a:solidFill>
                <a:latin typeface="Calibri" pitchFamily="34" charset="0"/>
              </a:rPr>
              <a:t>Often </a:t>
            </a:r>
            <a:r>
              <a:rPr lang="en-CA" altLang="en-US" sz="2400" dirty="0" smtClean="0">
                <a:solidFill>
                  <a:srgbClr val="FFFFFF"/>
                </a:solidFill>
                <a:latin typeface="Calibri" pitchFamily="34" charset="0"/>
              </a:rPr>
              <a:t>comes </a:t>
            </a:r>
            <a:r>
              <a:rPr lang="en-CA" altLang="en-US" sz="2400" dirty="0">
                <a:solidFill>
                  <a:srgbClr val="FFFFFF"/>
                </a:solidFill>
                <a:latin typeface="Calibri" pitchFamily="34" charset="0"/>
              </a:rPr>
              <a:t>to power through </a:t>
            </a:r>
            <a:r>
              <a:rPr lang="en-CA" altLang="en-US" sz="2400" dirty="0" smtClean="0">
                <a:solidFill>
                  <a:srgbClr val="FFFFFF"/>
                </a:solidFill>
                <a:latin typeface="Calibri" pitchFamily="34" charset="0"/>
              </a:rPr>
              <a:t>a military </a:t>
            </a:r>
            <a:r>
              <a:rPr lang="en-CA" altLang="en-US" sz="2400" dirty="0">
                <a:solidFill>
                  <a:srgbClr val="FFFFFF"/>
                </a:solidFill>
                <a:latin typeface="Calibri" pitchFamily="34" charset="0"/>
              </a:rPr>
              <a:t>takeover (also known as a coup d’état). </a:t>
            </a:r>
            <a:endParaRPr lang="en-CA" altLang="en-US" sz="2400" dirty="0" smtClean="0">
              <a:solidFill>
                <a:srgbClr val="FFFFFF"/>
              </a:solidFill>
              <a:latin typeface="Calibri" pitchFamily="34" charset="0"/>
            </a:endParaRPr>
          </a:p>
          <a:p>
            <a:pPr eaLnBrk="1" hangingPunct="1">
              <a:lnSpc>
                <a:spcPct val="90000"/>
              </a:lnSpc>
            </a:pPr>
            <a:r>
              <a:rPr lang="en-CA" altLang="en-US" sz="2400" dirty="0" smtClean="0">
                <a:solidFill>
                  <a:srgbClr val="FFFFFF"/>
                </a:solidFill>
                <a:latin typeface="Calibri" pitchFamily="34" charset="0"/>
              </a:rPr>
              <a:t>Power is </a:t>
            </a:r>
            <a:r>
              <a:rPr lang="en-CA" altLang="en-US" sz="2400" dirty="0">
                <a:solidFill>
                  <a:srgbClr val="FFFFFF"/>
                </a:solidFill>
                <a:latin typeface="Calibri" pitchFamily="34" charset="0"/>
              </a:rPr>
              <a:t>then maintained without the consent of the </a:t>
            </a:r>
            <a:r>
              <a:rPr lang="en-CA" altLang="en-US" sz="2400" dirty="0" smtClean="0">
                <a:solidFill>
                  <a:srgbClr val="FFFFFF"/>
                </a:solidFill>
                <a:latin typeface="Calibri" pitchFamily="34" charset="0"/>
              </a:rPr>
              <a:t>people through </a:t>
            </a:r>
            <a:r>
              <a:rPr lang="en-CA" altLang="en-US" sz="2400" dirty="0">
                <a:solidFill>
                  <a:srgbClr val="FFFFFF"/>
                </a:solidFill>
                <a:latin typeface="Calibri" pitchFamily="34" charset="0"/>
              </a:rPr>
              <a:t>a </a:t>
            </a:r>
            <a:r>
              <a:rPr lang="en-CA" altLang="en-US" sz="2400" b="1" dirty="0" smtClean="0">
                <a:solidFill>
                  <a:srgbClr val="FFC000"/>
                </a:solidFill>
                <a:latin typeface="Calibri" pitchFamily="34" charset="0"/>
              </a:rPr>
              <a:t>one-party state </a:t>
            </a:r>
            <a:r>
              <a:rPr lang="en-CA" altLang="en-US" sz="2400" dirty="0">
                <a:solidFill>
                  <a:srgbClr val="FFFFFF"/>
                </a:solidFill>
                <a:latin typeface="Calibri" pitchFamily="34" charset="0"/>
              </a:rPr>
              <a:t>where political </a:t>
            </a:r>
            <a:r>
              <a:rPr lang="en-CA" altLang="en-US" sz="2400" dirty="0" smtClean="0">
                <a:solidFill>
                  <a:srgbClr val="FFFFFF"/>
                </a:solidFill>
                <a:latin typeface="Calibri" pitchFamily="34" charset="0"/>
              </a:rPr>
              <a:t>opposition is </a:t>
            </a:r>
            <a:r>
              <a:rPr lang="en-CA" altLang="en-US" sz="2400" dirty="0">
                <a:solidFill>
                  <a:srgbClr val="FFFFFF"/>
                </a:solidFill>
                <a:latin typeface="Calibri" pitchFamily="34" charset="0"/>
              </a:rPr>
              <a:t>forbidden. </a:t>
            </a:r>
            <a:endParaRPr lang="en-CA" altLang="en-US" sz="2400" dirty="0" smtClean="0">
              <a:solidFill>
                <a:srgbClr val="FFFFFF"/>
              </a:solidFill>
              <a:latin typeface="Calibri" pitchFamily="34" charset="0"/>
            </a:endParaRPr>
          </a:p>
          <a:p>
            <a:pPr eaLnBrk="1" hangingPunct="1">
              <a:lnSpc>
                <a:spcPct val="90000"/>
              </a:lnSpc>
            </a:pPr>
            <a:r>
              <a:rPr lang="en-CA" altLang="en-US" sz="2400" dirty="0" smtClean="0">
                <a:solidFill>
                  <a:srgbClr val="FFFFFF"/>
                </a:solidFill>
                <a:latin typeface="Calibri" pitchFamily="34" charset="0"/>
              </a:rPr>
              <a:t>Dictatorships </a:t>
            </a:r>
            <a:r>
              <a:rPr lang="en-CA" altLang="en-US" sz="2400" dirty="0">
                <a:solidFill>
                  <a:srgbClr val="FFFFFF"/>
                </a:solidFill>
                <a:latin typeface="Calibri" pitchFamily="34" charset="0"/>
              </a:rPr>
              <a:t>generally restrict </a:t>
            </a:r>
            <a:r>
              <a:rPr lang="en-CA" altLang="en-US" sz="2400" dirty="0" smtClean="0">
                <a:solidFill>
                  <a:srgbClr val="FFFFFF"/>
                </a:solidFill>
                <a:latin typeface="Calibri" pitchFamily="34" charset="0"/>
              </a:rPr>
              <a:t>individual civil </a:t>
            </a:r>
            <a:r>
              <a:rPr lang="en-CA" altLang="en-US" sz="2400" dirty="0">
                <a:solidFill>
                  <a:srgbClr val="FFFFFF"/>
                </a:solidFill>
                <a:latin typeface="Calibri" pitchFamily="34" charset="0"/>
              </a:rPr>
              <a:t>and political rights.</a:t>
            </a:r>
            <a:endParaRPr lang="en-US" altLang="en-US" sz="2400" dirty="0" smtClean="0">
              <a:solidFill>
                <a:srgbClr val="FFFFFF"/>
              </a:solidFill>
              <a:latin typeface="Calibri" pitchFamily="34" charset="0"/>
            </a:endParaRPr>
          </a:p>
        </p:txBody>
      </p:sp>
      <p:sp>
        <p:nvSpPr>
          <p:cNvPr id="5125" name="Picture 4"/>
          <p:cNvSpPr>
            <a:spLocks noChangeAspect="1" noChangeArrowheads="1"/>
          </p:cNvSpPr>
          <p:nvPr/>
        </p:nvSpPr>
        <p:spPr bwMode="auto">
          <a:xfrm>
            <a:off x="914400" y="4572000"/>
            <a:ext cx="1181100" cy="1568450"/>
          </a:xfrm>
          <a:prstGeom prst="rect">
            <a:avLst/>
          </a:prstGeom>
          <a:noFill/>
          <a:ln w="9525">
            <a:noFill/>
            <a:round/>
            <a:headEnd/>
            <a:tailEnd/>
          </a:ln>
        </p:spPr>
        <p:txBody>
          <a:bodyPr/>
          <a:lstStyle/>
          <a:p>
            <a:pPr eaLnBrk="1" hangingPunct="1"/>
            <a:endParaRPr lang="en-US" altLang="en-US"/>
          </a:p>
        </p:txBody>
      </p:sp>
      <p:pic>
        <p:nvPicPr>
          <p:cNvPr id="4" name="Picture 3"/>
          <p:cNvPicPr>
            <a:picLocks noChangeAspect="1"/>
          </p:cNvPicPr>
          <p:nvPr/>
        </p:nvPicPr>
        <p:blipFill>
          <a:blip r:embed="rId4" cstate="print"/>
          <a:stretch>
            <a:fillRect/>
          </a:stretch>
        </p:blipFill>
        <p:spPr>
          <a:xfrm>
            <a:off x="418017" y="4807225"/>
            <a:ext cx="2575187" cy="1692000"/>
          </a:xfrm>
          <a:prstGeom prst="rect">
            <a:avLst/>
          </a:prstGeom>
        </p:spPr>
      </p:pic>
      <p:pic>
        <p:nvPicPr>
          <p:cNvPr id="5" name="Picture 4"/>
          <p:cNvPicPr>
            <a:picLocks noChangeAspect="1"/>
          </p:cNvPicPr>
          <p:nvPr/>
        </p:nvPicPr>
        <p:blipFill>
          <a:blip r:embed="rId5" cstate="print"/>
          <a:stretch>
            <a:fillRect/>
          </a:stretch>
        </p:blipFill>
        <p:spPr>
          <a:xfrm>
            <a:off x="3288134" y="4807225"/>
            <a:ext cx="2551868" cy="1692000"/>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7"/>
          <p:cNvPicPr>
            <a:picLocks noChangeAspect="1" noChangeArrowheads="1"/>
          </p:cNvPicPr>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sp>
        <p:nvSpPr>
          <p:cNvPr id="2" name="Rectangle 3"/>
          <p:cNvSpPr>
            <a:spLocks noGrp="1" noChangeArrowheads="1"/>
          </p:cNvSpPr>
          <p:nvPr>
            <p:ph type="title"/>
          </p:nvPr>
        </p:nvSpPr>
        <p:spPr/>
        <p:txBody>
          <a:bodyPr/>
          <a:lstStyle/>
          <a:p>
            <a:pPr eaLnBrk="1" hangingPunct="1">
              <a:defRPr/>
            </a:pPr>
            <a:r>
              <a:rPr lang="en-US" sz="4000" b="1" dirty="0" smtClean="0">
                <a:solidFill>
                  <a:schemeClr val="accent3"/>
                </a:solidFill>
                <a:latin typeface="Calibri" pitchFamily="34" charset="0"/>
                <a:ea typeface="ＭＳ Ｐゴシック" pitchFamily="34" charset="-128"/>
                <a:cs typeface="+mj-cs"/>
              </a:rPr>
              <a:t>Oligarchy</a:t>
            </a:r>
          </a:p>
        </p:txBody>
      </p:sp>
      <p:sp>
        <p:nvSpPr>
          <p:cNvPr id="6147" name="Rectangle 4"/>
          <p:cNvSpPr>
            <a:spLocks noGrp="1" noChangeArrowheads="1"/>
          </p:cNvSpPr>
          <p:nvPr>
            <p:ph type="body" idx="1"/>
          </p:nvPr>
        </p:nvSpPr>
        <p:spPr>
          <a:xfrm>
            <a:off x="457200" y="1371600"/>
            <a:ext cx="8229600" cy="4525963"/>
          </a:xfrm>
        </p:spPr>
        <p:txBody>
          <a:bodyPr/>
          <a:lstStyle/>
          <a:p>
            <a:pPr eaLnBrk="1" hangingPunct="1">
              <a:lnSpc>
                <a:spcPct val="90000"/>
              </a:lnSpc>
              <a:defRPr/>
            </a:pPr>
            <a:r>
              <a:rPr lang="en-US" sz="2400" dirty="0" smtClean="0">
                <a:solidFill>
                  <a:schemeClr val="bg1"/>
                </a:solidFill>
                <a:latin typeface="Calibri" pitchFamily="34" charset="0"/>
                <a:ea typeface="ＭＳ Ｐゴシック" pitchFamily="34" charset="-128"/>
              </a:rPr>
              <a:t>An</a:t>
            </a:r>
            <a:r>
              <a:rPr lang="en-US" sz="2400" b="1" dirty="0" smtClean="0">
                <a:solidFill>
                  <a:schemeClr val="bg1"/>
                </a:solidFill>
                <a:latin typeface="Calibri" pitchFamily="34" charset="0"/>
                <a:ea typeface="ＭＳ Ｐゴシック" pitchFamily="34" charset="-128"/>
              </a:rPr>
              <a:t> </a:t>
            </a:r>
            <a:r>
              <a:rPr lang="en-US" sz="2400" b="1" dirty="0">
                <a:solidFill>
                  <a:srgbClr val="FFC000"/>
                </a:solidFill>
                <a:latin typeface="Calibri" pitchFamily="34" charset="0"/>
                <a:ea typeface="ＭＳ Ｐゴシック" pitchFamily="34" charset="-128"/>
              </a:rPr>
              <a:t>o</a:t>
            </a:r>
            <a:r>
              <a:rPr lang="en-US" sz="2400" b="1" dirty="0" smtClean="0">
                <a:solidFill>
                  <a:srgbClr val="FFC000"/>
                </a:solidFill>
                <a:latin typeface="Calibri" pitchFamily="34" charset="0"/>
                <a:ea typeface="ＭＳ Ｐゴシック" pitchFamily="34" charset="-128"/>
              </a:rPr>
              <a:t>ligarchy</a:t>
            </a:r>
            <a:r>
              <a:rPr lang="en-US" sz="2400" dirty="0" smtClean="0">
                <a:solidFill>
                  <a:schemeClr val="accent3"/>
                </a:solidFill>
                <a:latin typeface="Calibri" pitchFamily="34" charset="0"/>
                <a:ea typeface="ＭＳ Ｐゴシック" pitchFamily="34" charset="-128"/>
              </a:rPr>
              <a:t> = </a:t>
            </a:r>
            <a:r>
              <a:rPr lang="en-CA" sz="2400" dirty="0">
                <a:solidFill>
                  <a:schemeClr val="accent3"/>
                </a:solidFill>
                <a:latin typeface="Calibri" pitchFamily="34" charset="0"/>
                <a:ea typeface="ＭＳ Ｐゴシック" pitchFamily="34" charset="-128"/>
              </a:rPr>
              <a:t>a few people have power. </a:t>
            </a:r>
            <a:endParaRPr lang="en-CA" sz="2400" dirty="0" smtClean="0">
              <a:solidFill>
                <a:schemeClr val="accent3"/>
              </a:solidFill>
              <a:latin typeface="Calibri" pitchFamily="34" charset="0"/>
              <a:ea typeface="ＭＳ Ｐゴシック" pitchFamily="34" charset="-128"/>
            </a:endParaRPr>
          </a:p>
          <a:p>
            <a:pPr eaLnBrk="1" hangingPunct="1">
              <a:lnSpc>
                <a:spcPct val="90000"/>
              </a:lnSpc>
              <a:defRPr/>
            </a:pPr>
            <a:r>
              <a:rPr lang="en-CA" sz="2400" dirty="0" smtClean="0">
                <a:solidFill>
                  <a:schemeClr val="accent3"/>
                </a:solidFill>
                <a:latin typeface="Calibri" pitchFamily="34" charset="0"/>
                <a:ea typeface="ＭＳ Ｐゴシック" pitchFamily="34" charset="-128"/>
              </a:rPr>
              <a:t>Political power </a:t>
            </a:r>
            <a:r>
              <a:rPr lang="en-CA" sz="2400" dirty="0">
                <a:solidFill>
                  <a:schemeClr val="accent3"/>
                </a:solidFill>
                <a:latin typeface="Calibri" pitchFamily="34" charset="0"/>
                <a:ea typeface="ＭＳ Ｐゴシック" pitchFamily="34" charset="-128"/>
              </a:rPr>
              <a:t>is concentrated in the hands of a small </a:t>
            </a:r>
            <a:r>
              <a:rPr lang="en-CA" sz="2400" dirty="0" smtClean="0">
                <a:solidFill>
                  <a:schemeClr val="accent3"/>
                </a:solidFill>
                <a:latin typeface="Calibri" pitchFamily="34" charset="0"/>
                <a:ea typeface="ＭＳ Ｐゴシック" pitchFamily="34" charset="-128"/>
              </a:rPr>
              <a:t>group of </a:t>
            </a:r>
            <a:r>
              <a:rPr lang="en-CA" sz="2400" dirty="0">
                <a:solidFill>
                  <a:schemeClr val="accent3"/>
                </a:solidFill>
                <a:latin typeface="Calibri" pitchFamily="34" charset="0"/>
                <a:ea typeface="ＭＳ Ｐゴシック" pitchFamily="34" charset="-128"/>
              </a:rPr>
              <a:t>people, usually the rich. </a:t>
            </a:r>
            <a:endParaRPr lang="en-CA" sz="2400" dirty="0" smtClean="0">
              <a:solidFill>
                <a:schemeClr val="accent3"/>
              </a:solidFill>
              <a:latin typeface="Calibri" pitchFamily="34" charset="0"/>
              <a:ea typeface="ＭＳ Ｐゴシック" pitchFamily="34" charset="-128"/>
            </a:endParaRPr>
          </a:p>
          <a:p>
            <a:pPr eaLnBrk="1" hangingPunct="1">
              <a:lnSpc>
                <a:spcPct val="90000"/>
              </a:lnSpc>
              <a:defRPr/>
            </a:pPr>
            <a:r>
              <a:rPr lang="en-CA" sz="2400" b="1" dirty="0" smtClean="0">
                <a:solidFill>
                  <a:srgbClr val="FFC000"/>
                </a:solidFill>
                <a:latin typeface="Calibri" pitchFamily="34" charset="0"/>
                <a:ea typeface="ＭＳ Ｐゴシック" pitchFamily="34" charset="-128"/>
              </a:rPr>
              <a:t>Oligarchs </a:t>
            </a:r>
            <a:r>
              <a:rPr lang="en-CA" sz="2400" dirty="0" smtClean="0">
                <a:solidFill>
                  <a:schemeClr val="bg1"/>
                </a:solidFill>
                <a:latin typeface="Calibri" pitchFamily="34" charset="0"/>
                <a:ea typeface="ＭＳ Ｐゴシック" pitchFamily="34" charset="-128"/>
              </a:rPr>
              <a:t>will</a:t>
            </a:r>
            <a:r>
              <a:rPr lang="en-CA" sz="2400" dirty="0" smtClean="0">
                <a:solidFill>
                  <a:srgbClr val="FFC000"/>
                </a:solidFill>
                <a:latin typeface="Calibri" pitchFamily="34" charset="0"/>
                <a:ea typeface="ＭＳ Ｐゴシック" pitchFamily="34" charset="-128"/>
              </a:rPr>
              <a:t> </a:t>
            </a:r>
            <a:r>
              <a:rPr lang="en-CA" sz="2400" dirty="0">
                <a:solidFill>
                  <a:schemeClr val="accent3"/>
                </a:solidFill>
                <a:latin typeface="Calibri" pitchFamily="34" charset="0"/>
                <a:ea typeface="ＭＳ Ｐゴシック" pitchFamily="34" charset="-128"/>
              </a:rPr>
              <a:t>exercise </a:t>
            </a:r>
            <a:r>
              <a:rPr lang="en-CA" sz="2400" dirty="0" smtClean="0">
                <a:solidFill>
                  <a:schemeClr val="accent3"/>
                </a:solidFill>
                <a:latin typeface="Calibri" pitchFamily="34" charset="0"/>
                <a:ea typeface="ＭＳ Ｐゴシック" pitchFamily="34" charset="-128"/>
              </a:rPr>
              <a:t>power primarily </a:t>
            </a:r>
            <a:r>
              <a:rPr lang="en-CA" sz="2400" dirty="0">
                <a:solidFill>
                  <a:schemeClr val="accent3"/>
                </a:solidFill>
                <a:latin typeface="Calibri" pitchFamily="34" charset="0"/>
                <a:ea typeface="ＭＳ Ｐゴシック" pitchFamily="34" charset="-128"/>
              </a:rPr>
              <a:t>to serve their own interests. </a:t>
            </a:r>
            <a:endParaRPr lang="en-CA" sz="2400" dirty="0" smtClean="0">
              <a:solidFill>
                <a:schemeClr val="accent3"/>
              </a:solidFill>
              <a:latin typeface="Calibri" pitchFamily="34" charset="0"/>
              <a:ea typeface="ＭＳ Ｐゴシック" pitchFamily="34" charset="-128"/>
            </a:endParaRPr>
          </a:p>
          <a:p>
            <a:pPr eaLnBrk="1" hangingPunct="1">
              <a:lnSpc>
                <a:spcPct val="90000"/>
              </a:lnSpc>
              <a:defRPr/>
            </a:pPr>
            <a:r>
              <a:rPr lang="en-CA" sz="2400" dirty="0" smtClean="0">
                <a:solidFill>
                  <a:schemeClr val="accent3"/>
                </a:solidFill>
                <a:latin typeface="Calibri" pitchFamily="34" charset="0"/>
                <a:ea typeface="ＭＳ Ｐゴシック" pitchFamily="34" charset="-128"/>
              </a:rPr>
              <a:t>An </a:t>
            </a:r>
            <a:r>
              <a:rPr lang="en-CA" sz="2400" dirty="0">
                <a:solidFill>
                  <a:schemeClr val="accent3"/>
                </a:solidFill>
                <a:latin typeface="Calibri" pitchFamily="34" charset="0"/>
                <a:ea typeface="ＭＳ Ｐゴシック" pitchFamily="34" charset="-128"/>
              </a:rPr>
              <a:t>oligarchy </a:t>
            </a:r>
            <a:r>
              <a:rPr lang="en-CA" sz="2400" dirty="0" smtClean="0">
                <a:solidFill>
                  <a:schemeClr val="accent3"/>
                </a:solidFill>
                <a:latin typeface="Calibri" pitchFamily="34" charset="0"/>
                <a:ea typeface="ＭＳ Ｐゴシック" pitchFamily="34" charset="-128"/>
              </a:rPr>
              <a:t>can also </a:t>
            </a:r>
            <a:r>
              <a:rPr lang="en-CA" sz="2400" dirty="0">
                <a:solidFill>
                  <a:schemeClr val="accent3"/>
                </a:solidFill>
                <a:latin typeface="Calibri" pitchFamily="34" charset="0"/>
                <a:ea typeface="ＭＳ Ｐゴシック" pitchFamily="34" charset="-128"/>
              </a:rPr>
              <a:t>be a dictatorship.</a:t>
            </a:r>
            <a:endParaRPr lang="en-US" sz="2400" dirty="0" smtClean="0">
              <a:ea typeface="ＭＳ Ｐゴシック" pitchFamily="34" charset="-128"/>
              <a:cs typeface="+mn-cs"/>
            </a:endParaRPr>
          </a:p>
        </p:txBody>
      </p:sp>
      <p:pic>
        <p:nvPicPr>
          <p:cNvPr id="3" name="Picture 2"/>
          <p:cNvPicPr>
            <a:picLocks noChangeAspect="1"/>
          </p:cNvPicPr>
          <p:nvPr/>
        </p:nvPicPr>
        <p:blipFill>
          <a:blip r:embed="rId4" cstate="print"/>
          <a:stretch>
            <a:fillRect/>
          </a:stretch>
        </p:blipFill>
        <p:spPr>
          <a:xfrm>
            <a:off x="228600" y="3739536"/>
            <a:ext cx="3124200" cy="2352197"/>
          </a:xfrm>
          <a:prstGeom prst="rect">
            <a:avLst/>
          </a:prstGeom>
        </p:spPr>
      </p:pic>
      <p:pic>
        <p:nvPicPr>
          <p:cNvPr id="4" name="Picture 3"/>
          <p:cNvPicPr>
            <a:picLocks noChangeAspect="1"/>
          </p:cNvPicPr>
          <p:nvPr/>
        </p:nvPicPr>
        <p:blipFill>
          <a:blip r:embed="rId5" cstate="print"/>
          <a:stretch>
            <a:fillRect/>
          </a:stretch>
        </p:blipFill>
        <p:spPr>
          <a:xfrm>
            <a:off x="3461228" y="3739536"/>
            <a:ext cx="2575581" cy="2253633"/>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7"/>
          <p:cNvPicPr>
            <a:picLocks noChangeAspect="1" noChangeArrowheads="1"/>
          </p:cNvPicPr>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sp>
        <p:nvSpPr>
          <p:cNvPr id="2" name="Rectangle 3"/>
          <p:cNvSpPr>
            <a:spLocks noGrp="1" noChangeArrowheads="1"/>
          </p:cNvSpPr>
          <p:nvPr>
            <p:ph type="title"/>
          </p:nvPr>
        </p:nvSpPr>
        <p:spPr/>
        <p:txBody>
          <a:bodyPr/>
          <a:lstStyle/>
          <a:p>
            <a:pPr eaLnBrk="1" hangingPunct="1">
              <a:defRPr/>
            </a:pPr>
            <a:r>
              <a:rPr lang="en-US" sz="4000" b="1" dirty="0" smtClean="0">
                <a:solidFill>
                  <a:schemeClr val="accent3"/>
                </a:solidFill>
                <a:latin typeface="Calibri" pitchFamily="34" charset="0"/>
                <a:ea typeface="ＭＳ Ｐゴシック" pitchFamily="34" charset="-128"/>
                <a:cs typeface="+mj-cs"/>
              </a:rPr>
              <a:t>Democracy</a:t>
            </a:r>
          </a:p>
        </p:txBody>
      </p:sp>
      <p:sp>
        <p:nvSpPr>
          <p:cNvPr id="7171" name="Rectangle 4"/>
          <p:cNvSpPr>
            <a:spLocks noGrp="1" noChangeArrowheads="1"/>
          </p:cNvSpPr>
          <p:nvPr>
            <p:ph type="body" idx="1"/>
          </p:nvPr>
        </p:nvSpPr>
        <p:spPr>
          <a:xfrm>
            <a:off x="457200" y="1371600"/>
            <a:ext cx="8229600" cy="4525963"/>
          </a:xfrm>
        </p:spPr>
        <p:txBody>
          <a:bodyPr/>
          <a:lstStyle/>
          <a:p>
            <a:r>
              <a:rPr lang="en-US" sz="2400" dirty="0" smtClean="0">
                <a:solidFill>
                  <a:schemeClr val="bg1"/>
                </a:solidFill>
                <a:latin typeface="Calibri" pitchFamily="34" charset="0"/>
              </a:rPr>
              <a:t>A</a:t>
            </a:r>
            <a:r>
              <a:rPr lang="en-US" sz="2400" b="1" dirty="0" smtClean="0">
                <a:solidFill>
                  <a:srgbClr val="FFC000"/>
                </a:solidFill>
                <a:latin typeface="Calibri" pitchFamily="34" charset="0"/>
              </a:rPr>
              <a:t> democracy </a:t>
            </a:r>
            <a:r>
              <a:rPr lang="en-US" sz="2400" dirty="0" smtClean="0">
                <a:solidFill>
                  <a:schemeClr val="bg1"/>
                </a:solidFill>
                <a:latin typeface="Calibri" pitchFamily="34" charset="0"/>
              </a:rPr>
              <a:t>= </a:t>
            </a:r>
            <a:r>
              <a:rPr lang="en-CA" sz="2400" dirty="0" smtClean="0">
                <a:solidFill>
                  <a:schemeClr val="bg1"/>
                </a:solidFill>
                <a:latin typeface="Calibri" pitchFamily="34" charset="0"/>
              </a:rPr>
              <a:t>all citizens </a:t>
            </a:r>
            <a:r>
              <a:rPr lang="en-CA" sz="2400" dirty="0">
                <a:solidFill>
                  <a:schemeClr val="bg1"/>
                </a:solidFill>
                <a:latin typeface="Calibri" pitchFamily="34" charset="0"/>
              </a:rPr>
              <a:t>have access to power. </a:t>
            </a:r>
            <a:endParaRPr lang="en-CA" sz="2400" dirty="0" smtClean="0">
              <a:solidFill>
                <a:schemeClr val="bg1"/>
              </a:solidFill>
              <a:latin typeface="Calibri" pitchFamily="34" charset="0"/>
            </a:endParaRPr>
          </a:p>
          <a:p>
            <a:r>
              <a:rPr lang="en-CA" sz="2400" dirty="0" smtClean="0">
                <a:solidFill>
                  <a:schemeClr val="bg1"/>
                </a:solidFill>
                <a:latin typeface="Calibri" pitchFamily="34" charset="0"/>
              </a:rPr>
              <a:t>Power </a:t>
            </a:r>
            <a:r>
              <a:rPr lang="en-CA" sz="2400" dirty="0">
                <a:solidFill>
                  <a:schemeClr val="bg1"/>
                </a:solidFill>
                <a:latin typeface="Calibri" pitchFamily="34" charset="0"/>
              </a:rPr>
              <a:t>is shared by all </a:t>
            </a:r>
            <a:r>
              <a:rPr lang="en-CA" sz="2400" dirty="0" smtClean="0">
                <a:solidFill>
                  <a:schemeClr val="bg1"/>
                </a:solidFill>
                <a:latin typeface="Calibri" pitchFamily="34" charset="0"/>
              </a:rPr>
              <a:t>citizens and </a:t>
            </a:r>
            <a:r>
              <a:rPr lang="en-CA" sz="2400" dirty="0" smtClean="0">
                <a:solidFill>
                  <a:schemeClr val="bg1"/>
                </a:solidFill>
                <a:latin typeface="Calibri" pitchFamily="34" charset="0"/>
              </a:rPr>
              <a:t>a majority </a:t>
            </a:r>
            <a:r>
              <a:rPr lang="en-CA" sz="2400" dirty="0">
                <a:solidFill>
                  <a:schemeClr val="bg1"/>
                </a:solidFill>
                <a:latin typeface="Calibri" pitchFamily="34" charset="0"/>
              </a:rPr>
              <a:t>of the population is included </a:t>
            </a:r>
            <a:r>
              <a:rPr lang="en-CA" sz="2400" dirty="0" smtClean="0">
                <a:solidFill>
                  <a:schemeClr val="bg1"/>
                </a:solidFill>
                <a:latin typeface="Calibri" pitchFamily="34" charset="0"/>
              </a:rPr>
              <a:t>in political </a:t>
            </a:r>
            <a:r>
              <a:rPr lang="en-CA" sz="2400" dirty="0" smtClean="0">
                <a:solidFill>
                  <a:schemeClr val="bg1"/>
                </a:solidFill>
                <a:latin typeface="Calibri" pitchFamily="34" charset="0"/>
              </a:rPr>
              <a:t>decision-making.</a:t>
            </a:r>
          </a:p>
          <a:p>
            <a:r>
              <a:rPr lang="en-CA" sz="2400" dirty="0" smtClean="0">
                <a:solidFill>
                  <a:schemeClr val="bg1"/>
                </a:solidFill>
                <a:latin typeface="Calibri" pitchFamily="34" charset="0"/>
              </a:rPr>
              <a:t>Citizens </a:t>
            </a:r>
            <a:r>
              <a:rPr lang="en-CA" sz="2400" dirty="0">
                <a:solidFill>
                  <a:schemeClr val="bg1"/>
                </a:solidFill>
                <a:latin typeface="Calibri" pitchFamily="34" charset="0"/>
              </a:rPr>
              <a:t>elect people to represent them in government and make decisions on their behalf. This is called a </a:t>
            </a:r>
            <a:r>
              <a:rPr lang="en-CA" sz="2400" b="1" dirty="0">
                <a:solidFill>
                  <a:srgbClr val="FFC000"/>
                </a:solidFill>
                <a:latin typeface="Calibri" pitchFamily="34" charset="0"/>
              </a:rPr>
              <a:t>representative democracy</a:t>
            </a:r>
            <a:r>
              <a:rPr lang="en-CA" sz="2400" dirty="0">
                <a:solidFill>
                  <a:schemeClr val="bg1"/>
                </a:solidFill>
                <a:latin typeface="Calibri" pitchFamily="34" charset="0"/>
              </a:rPr>
              <a:t>. </a:t>
            </a:r>
            <a:endParaRPr lang="en-CA" sz="2400" dirty="0" smtClean="0">
              <a:solidFill>
                <a:schemeClr val="bg1"/>
              </a:solidFill>
              <a:latin typeface="Calibri" pitchFamily="34" charset="0"/>
            </a:endParaRPr>
          </a:p>
          <a:p>
            <a:r>
              <a:rPr lang="en-CA" sz="2400" dirty="0" smtClean="0">
                <a:solidFill>
                  <a:schemeClr val="bg1"/>
                </a:solidFill>
                <a:latin typeface="Calibri" pitchFamily="34" charset="0"/>
              </a:rPr>
              <a:t>Citizens may choose to run </a:t>
            </a:r>
            <a:r>
              <a:rPr lang="en-CA" sz="2400" dirty="0">
                <a:solidFill>
                  <a:schemeClr val="bg1"/>
                </a:solidFill>
                <a:latin typeface="Calibri" pitchFamily="34" charset="0"/>
              </a:rPr>
              <a:t>for political office. </a:t>
            </a:r>
            <a:endParaRPr lang="en-CA" sz="2400" dirty="0" smtClean="0">
              <a:solidFill>
                <a:schemeClr val="bg1"/>
              </a:solidFill>
              <a:latin typeface="Calibri" pitchFamily="34" charset="0"/>
            </a:endParaRPr>
          </a:p>
          <a:p>
            <a:r>
              <a:rPr lang="en-CA" sz="2400" dirty="0" smtClean="0">
                <a:solidFill>
                  <a:schemeClr val="bg1"/>
                </a:solidFill>
                <a:latin typeface="Calibri" pitchFamily="34" charset="0"/>
              </a:rPr>
              <a:t>The people </a:t>
            </a:r>
            <a:r>
              <a:rPr lang="en-CA" sz="2400" dirty="0">
                <a:solidFill>
                  <a:schemeClr val="bg1"/>
                </a:solidFill>
                <a:latin typeface="Calibri" pitchFamily="34" charset="0"/>
              </a:rPr>
              <a:t>have protected </a:t>
            </a:r>
            <a:r>
              <a:rPr lang="en-CA" sz="2400" b="1" dirty="0">
                <a:solidFill>
                  <a:srgbClr val="FFC000"/>
                </a:solidFill>
                <a:latin typeface="Calibri" pitchFamily="34" charset="0"/>
              </a:rPr>
              <a:t>rights</a:t>
            </a:r>
            <a:r>
              <a:rPr lang="en-CA" sz="2400" dirty="0">
                <a:solidFill>
                  <a:schemeClr val="bg1"/>
                </a:solidFill>
                <a:latin typeface="Calibri" pitchFamily="34" charset="0"/>
              </a:rPr>
              <a:t> and </a:t>
            </a:r>
            <a:r>
              <a:rPr lang="en-CA" sz="2400" b="1" dirty="0" smtClean="0">
                <a:solidFill>
                  <a:srgbClr val="FFC000"/>
                </a:solidFill>
                <a:latin typeface="Calibri" pitchFamily="34" charset="0"/>
              </a:rPr>
              <a:t>freedoms</a:t>
            </a:r>
            <a:r>
              <a:rPr lang="en-CA" sz="2400" dirty="0" smtClean="0">
                <a:solidFill>
                  <a:schemeClr val="bg1"/>
                </a:solidFill>
                <a:latin typeface="Calibri" pitchFamily="34" charset="0"/>
              </a:rPr>
              <a:t>.</a:t>
            </a:r>
            <a:endParaRPr lang="en-US" sz="2400" dirty="0" smtClean="0">
              <a:solidFill>
                <a:schemeClr val="bg1"/>
              </a:solidFill>
              <a:latin typeface="Calibri" pitchFamily="34" charset="0"/>
            </a:endParaRPr>
          </a:p>
        </p:txBody>
      </p:sp>
      <p:pic>
        <p:nvPicPr>
          <p:cNvPr id="7174" name="Picture 8" descr="vote"/>
          <p:cNvPicPr>
            <a:picLocks noChangeAspect="1" noChangeArrowheads="1"/>
          </p:cNvPicPr>
          <p:nvPr/>
        </p:nvPicPr>
        <p:blipFill>
          <a:blip r:embed="rId4" cstate="print"/>
          <a:srcRect l="2060" r="2354"/>
          <a:stretch>
            <a:fillRect/>
          </a:stretch>
        </p:blipFill>
        <p:spPr bwMode="auto">
          <a:xfrm>
            <a:off x="304800" y="4953000"/>
            <a:ext cx="2089150" cy="1462088"/>
          </a:xfrm>
          <a:prstGeom prst="rect">
            <a:avLst/>
          </a:prstGeom>
          <a:noFill/>
          <a:ln w="9525">
            <a:noFill/>
            <a:miter lim="800000"/>
            <a:headEnd/>
            <a:tailEnd/>
          </a:ln>
        </p:spPr>
      </p:pic>
      <p:pic>
        <p:nvPicPr>
          <p:cNvPr id="4" name="Picture 3"/>
          <p:cNvPicPr>
            <a:picLocks noChangeAspect="1"/>
          </p:cNvPicPr>
          <p:nvPr/>
        </p:nvPicPr>
        <p:blipFill>
          <a:blip r:embed="rId5" cstate="print"/>
          <a:stretch>
            <a:fillRect/>
          </a:stretch>
        </p:blipFill>
        <p:spPr>
          <a:xfrm>
            <a:off x="2590800" y="4953000"/>
            <a:ext cx="3365405" cy="1127584"/>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6"/>
          <p:cNvPicPr>
            <a:picLocks noChangeAspect="1" noChangeArrowheads="1"/>
          </p:cNvPicPr>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sp>
        <p:nvSpPr>
          <p:cNvPr id="9219" name="Rectangle 3"/>
          <p:cNvSpPr>
            <a:spLocks noGrp="1" noChangeArrowheads="1"/>
          </p:cNvSpPr>
          <p:nvPr>
            <p:ph type="title"/>
          </p:nvPr>
        </p:nvSpPr>
        <p:spPr/>
        <p:txBody>
          <a:bodyPr/>
          <a:lstStyle/>
          <a:p>
            <a:pPr eaLnBrk="1" hangingPunct="1"/>
            <a:r>
              <a:rPr lang="en-US" altLang="en-US" sz="4000" b="1" dirty="0" smtClean="0">
                <a:solidFill>
                  <a:srgbClr val="FFFFFF"/>
                </a:solidFill>
                <a:latin typeface="Calibri" pitchFamily="34" charset="0"/>
              </a:rPr>
              <a:t>Canada</a:t>
            </a:r>
            <a:r>
              <a:rPr lang="en-CA" altLang="en-US" sz="4000" b="1" dirty="0" smtClean="0">
                <a:solidFill>
                  <a:srgbClr val="FFFFFF"/>
                </a:solidFill>
                <a:latin typeface="Calibri" pitchFamily="34" charset="0"/>
              </a:rPr>
              <a:t>’</a:t>
            </a:r>
            <a:r>
              <a:rPr lang="en-US" altLang="ja-JP" sz="4000" b="1" dirty="0" smtClean="0">
                <a:solidFill>
                  <a:srgbClr val="FFFFFF"/>
                </a:solidFill>
                <a:latin typeface="Calibri" pitchFamily="34" charset="0"/>
              </a:rPr>
              <a:t>s Government</a:t>
            </a:r>
            <a:endParaRPr lang="en-US" altLang="en-US" sz="4000" b="1" dirty="0" smtClean="0">
              <a:solidFill>
                <a:srgbClr val="FFFFFF"/>
              </a:solidFill>
              <a:latin typeface="Calibri" pitchFamily="34" charset="0"/>
            </a:endParaRPr>
          </a:p>
        </p:txBody>
      </p:sp>
      <p:sp>
        <p:nvSpPr>
          <p:cNvPr id="9220" name="Rectangle 4"/>
          <p:cNvSpPr>
            <a:spLocks noGrp="1" noChangeArrowheads="1"/>
          </p:cNvSpPr>
          <p:nvPr>
            <p:ph type="body" idx="1"/>
          </p:nvPr>
        </p:nvSpPr>
        <p:spPr>
          <a:xfrm>
            <a:off x="457200" y="1371600"/>
            <a:ext cx="8229600" cy="4525963"/>
          </a:xfrm>
        </p:spPr>
        <p:txBody>
          <a:bodyPr/>
          <a:lstStyle/>
          <a:p>
            <a:pPr eaLnBrk="1" hangingPunct="1"/>
            <a:r>
              <a:rPr lang="en-CA" sz="2400" dirty="0" smtClean="0">
                <a:solidFill>
                  <a:srgbClr val="FFFFFF"/>
                </a:solidFill>
                <a:latin typeface="Calibri" pitchFamily="34" charset="0"/>
              </a:rPr>
              <a:t>Canada is a </a:t>
            </a:r>
            <a:r>
              <a:rPr lang="en-CA" sz="2400" b="1" dirty="0" smtClean="0">
                <a:solidFill>
                  <a:srgbClr val="FFC000"/>
                </a:solidFill>
                <a:latin typeface="Calibri" pitchFamily="34" charset="0"/>
              </a:rPr>
              <a:t>parliamentary democracy</a:t>
            </a:r>
            <a:r>
              <a:rPr lang="en-CA" sz="2400" dirty="0" smtClean="0">
                <a:solidFill>
                  <a:srgbClr val="FFFFFF"/>
                </a:solidFill>
                <a:latin typeface="Calibri" pitchFamily="34" charset="0"/>
              </a:rPr>
              <a:t>, which means we elect people to represent us in our parliament and legislatures.</a:t>
            </a:r>
          </a:p>
          <a:p>
            <a:pPr eaLnBrk="1" hangingPunct="1"/>
            <a:r>
              <a:rPr lang="en-CA" sz="2400" dirty="0" smtClean="0">
                <a:solidFill>
                  <a:srgbClr val="FFFFFF"/>
                </a:solidFill>
                <a:latin typeface="Calibri" pitchFamily="34" charset="0"/>
              </a:rPr>
              <a:t>Canada is also a </a:t>
            </a:r>
            <a:r>
              <a:rPr lang="en-CA" sz="2400" b="1" dirty="0" smtClean="0">
                <a:solidFill>
                  <a:srgbClr val="FFC000"/>
                </a:solidFill>
                <a:latin typeface="Calibri" pitchFamily="34" charset="0"/>
              </a:rPr>
              <a:t>constitutional monarchy</a:t>
            </a:r>
            <a:r>
              <a:rPr lang="en-CA" sz="2400" dirty="0" smtClean="0">
                <a:solidFill>
                  <a:srgbClr val="FFFFFF"/>
                </a:solidFill>
                <a:latin typeface="Calibri" pitchFamily="34" charset="0"/>
              </a:rPr>
              <a:t>, which means that the monarch (the Queen) is our head of state.</a:t>
            </a:r>
          </a:p>
          <a:p>
            <a:pPr eaLnBrk="1" hangingPunct="1"/>
            <a:r>
              <a:rPr lang="en-CA" sz="2400" dirty="0" smtClean="0">
                <a:solidFill>
                  <a:srgbClr val="FFFFFF"/>
                </a:solidFill>
                <a:latin typeface="Calibri" pitchFamily="34" charset="0"/>
              </a:rPr>
              <a:t>The powers of the monarchy in Canada are limited by the Constitution. The Queen abides by the decisions of the Canadian Government, but she continues to play important ceremonial and symbolic roles.</a:t>
            </a:r>
            <a:endParaRPr lang="en-US" sz="2400" dirty="0" smtClean="0">
              <a:solidFill>
                <a:srgbClr val="FFFFFF"/>
              </a:solidFill>
              <a:latin typeface="Calibri" pitchFamily="34" charset="0"/>
            </a:endParaRPr>
          </a:p>
          <a:p>
            <a:pPr eaLnBrk="1" hangingPunct="1"/>
            <a:endParaRPr lang="en-US" altLang="en-US" sz="2400" dirty="0" smtClean="0">
              <a:solidFill>
                <a:srgbClr val="FFFFFF"/>
              </a:solidFill>
              <a:latin typeface="Calibri" pitchFamily="34" charset="0"/>
            </a:endParaRPr>
          </a:p>
        </p:txBody>
      </p:sp>
      <p:pic>
        <p:nvPicPr>
          <p:cNvPr id="9221" name="Picture 4"/>
          <p:cNvPicPr>
            <a:picLocks noChangeAspect="1" noChangeArrowheads="1"/>
          </p:cNvPicPr>
          <p:nvPr/>
        </p:nvPicPr>
        <p:blipFill>
          <a:blip r:embed="rId4" cstate="print"/>
          <a:srcRect/>
          <a:stretch>
            <a:fillRect/>
          </a:stretch>
        </p:blipFill>
        <p:spPr bwMode="auto">
          <a:xfrm>
            <a:off x="3581400" y="4696468"/>
            <a:ext cx="1371600" cy="1992639"/>
          </a:xfrm>
          <a:prstGeom prst="rect">
            <a:avLst/>
          </a:prstGeom>
          <a:noFill/>
          <a:ln w="9525">
            <a:noFill/>
            <a:round/>
            <a:headEnd/>
            <a:tailEnd/>
          </a:ln>
        </p:spPr>
      </p:pic>
      <p:pic>
        <p:nvPicPr>
          <p:cNvPr id="9222" name="Picture 8" descr="http://4.bp.blogspot.com/_SmQk2jClOU4/TElO9AdY-2I/AAAAAAAABjg/V1S1_NH2b8w/s1600/447px-Coat_of_arms_of_Canada.svg.png"/>
          <p:cNvPicPr>
            <a:picLocks noChangeAspect="1" noChangeArrowheads="1"/>
          </p:cNvPicPr>
          <p:nvPr/>
        </p:nvPicPr>
        <p:blipFill>
          <a:blip r:embed="rId5" cstate="print"/>
          <a:srcRect/>
          <a:stretch>
            <a:fillRect/>
          </a:stretch>
        </p:blipFill>
        <p:spPr bwMode="auto">
          <a:xfrm>
            <a:off x="1524000" y="4608839"/>
            <a:ext cx="1600200" cy="2149076"/>
          </a:xfrm>
          <a:prstGeom prst="rect">
            <a:avLst/>
          </a:prstGeom>
          <a:noFill/>
          <a:ln w="9525">
            <a:noFill/>
            <a:miter lim="800000"/>
            <a:headEnd/>
            <a:tailEnd/>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5"/>
          <p:cNvPicPr>
            <a:picLocks noChangeAspect="1" noChangeArrowheads="1"/>
          </p:cNvPicPr>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sp>
        <p:nvSpPr>
          <p:cNvPr id="2" name="Rectangle 3"/>
          <p:cNvSpPr>
            <a:spLocks noGrp="1" noChangeArrowheads="1"/>
          </p:cNvSpPr>
          <p:nvPr>
            <p:ph type="title"/>
          </p:nvPr>
        </p:nvSpPr>
        <p:spPr/>
        <p:txBody>
          <a:bodyPr/>
          <a:lstStyle/>
          <a:p>
            <a:pPr eaLnBrk="1" hangingPunct="1">
              <a:defRPr/>
            </a:pPr>
            <a:r>
              <a:rPr lang="en-US" sz="4000" b="1" dirty="0" smtClean="0">
                <a:solidFill>
                  <a:schemeClr val="accent3"/>
                </a:solidFill>
                <a:latin typeface="Calibri" pitchFamily="34" charset="0"/>
                <a:ea typeface="ＭＳ Ｐゴシック" pitchFamily="34" charset="-128"/>
                <a:cs typeface="+mj-cs"/>
              </a:rPr>
              <a:t>Quotes about Democracy</a:t>
            </a:r>
          </a:p>
        </p:txBody>
      </p:sp>
      <p:sp>
        <p:nvSpPr>
          <p:cNvPr id="10244" name="Rectangle 4"/>
          <p:cNvSpPr>
            <a:spLocks noGrp="1" noChangeArrowheads="1"/>
          </p:cNvSpPr>
          <p:nvPr>
            <p:ph type="body" idx="1"/>
          </p:nvPr>
        </p:nvSpPr>
        <p:spPr>
          <a:xfrm>
            <a:off x="457200" y="1371600"/>
            <a:ext cx="8229600" cy="4525963"/>
          </a:xfrm>
        </p:spPr>
        <p:txBody>
          <a:bodyPr/>
          <a:lstStyle/>
          <a:p>
            <a:pPr eaLnBrk="1" hangingPunct="1">
              <a:buFontTx/>
              <a:buNone/>
            </a:pPr>
            <a:r>
              <a:rPr lang="en-US" altLang="en-US" sz="2400" dirty="0" smtClean="0">
                <a:solidFill>
                  <a:srgbClr val="FFFFFF"/>
                </a:solidFill>
                <a:latin typeface="Calibri" pitchFamily="34" charset="0"/>
              </a:rPr>
              <a:t>	</a:t>
            </a:r>
            <a:r>
              <a:rPr lang="ja-JP" altLang="en-US" sz="2400" smtClean="0">
                <a:solidFill>
                  <a:srgbClr val="FFFFFF"/>
                </a:solidFill>
                <a:latin typeface="Calibri" pitchFamily="34" charset="0"/>
              </a:rPr>
              <a:t>“</a:t>
            </a:r>
            <a:r>
              <a:rPr lang="en-US" altLang="ja-JP" sz="2400" i="1" dirty="0" smtClean="0">
                <a:solidFill>
                  <a:srgbClr val="FFFFFF"/>
                </a:solidFill>
                <a:latin typeface="Calibri" pitchFamily="34" charset="0"/>
              </a:rPr>
              <a:t>I understand democracy as something that gives the weak the same chance as the strong</a:t>
            </a:r>
            <a:r>
              <a:rPr lang="en-US" altLang="ja-JP" sz="2400" dirty="0" smtClean="0">
                <a:solidFill>
                  <a:srgbClr val="FFFFFF"/>
                </a:solidFill>
                <a:latin typeface="Calibri" pitchFamily="34" charset="0"/>
              </a:rPr>
              <a:t>.</a:t>
            </a:r>
            <a:r>
              <a:rPr lang="ja-JP" altLang="en-US" sz="2400" smtClean="0">
                <a:solidFill>
                  <a:srgbClr val="FFFFFF"/>
                </a:solidFill>
                <a:latin typeface="Calibri" pitchFamily="34" charset="0"/>
              </a:rPr>
              <a:t>”</a:t>
            </a:r>
            <a:r>
              <a:rPr lang="en-US" altLang="ja-JP" sz="2400" dirty="0" smtClean="0">
                <a:solidFill>
                  <a:srgbClr val="FFFFFF"/>
                </a:solidFill>
                <a:latin typeface="Calibri" pitchFamily="34" charset="0"/>
              </a:rPr>
              <a:t> (</a:t>
            </a:r>
            <a:r>
              <a:rPr lang="en-US" altLang="en-US" sz="2400" dirty="0" smtClean="0">
                <a:solidFill>
                  <a:srgbClr val="FFFFFF"/>
                </a:solidFill>
                <a:latin typeface="Calibri" pitchFamily="34" charset="0"/>
              </a:rPr>
              <a:t>Mohandas Gandhi)</a:t>
            </a:r>
          </a:p>
          <a:p>
            <a:pPr eaLnBrk="1" hangingPunct="1">
              <a:buFontTx/>
              <a:buNone/>
            </a:pPr>
            <a:endParaRPr lang="en-US" altLang="en-US" sz="1400" dirty="0" smtClean="0">
              <a:solidFill>
                <a:srgbClr val="FFFFFF"/>
              </a:solidFill>
              <a:latin typeface="Calibri" pitchFamily="34" charset="0"/>
            </a:endParaRPr>
          </a:p>
          <a:p>
            <a:pPr eaLnBrk="1" hangingPunct="1">
              <a:buFontTx/>
              <a:buNone/>
            </a:pPr>
            <a:r>
              <a:rPr lang="ja-JP" altLang="en-US" sz="2400" smtClean="0">
                <a:solidFill>
                  <a:srgbClr val="FFFFFF"/>
                </a:solidFill>
                <a:latin typeface="Calibri" pitchFamily="34" charset="0"/>
              </a:rPr>
              <a:t>     “</a:t>
            </a:r>
            <a:r>
              <a:rPr lang="en-US" altLang="ja-JP" sz="2400" i="1" dirty="0" smtClean="0">
                <a:solidFill>
                  <a:srgbClr val="FFFFFF"/>
                </a:solidFill>
                <a:latin typeface="Calibri" pitchFamily="34" charset="0"/>
              </a:rPr>
              <a:t>The best argument against democracy is a                            five-minute  conversation with the average voter.</a:t>
            </a:r>
            <a:r>
              <a:rPr lang="ja-JP" altLang="en-US" sz="2400" smtClean="0">
                <a:solidFill>
                  <a:srgbClr val="FFFFFF"/>
                </a:solidFill>
                <a:latin typeface="Calibri" pitchFamily="34" charset="0"/>
              </a:rPr>
              <a:t>”</a:t>
            </a:r>
            <a:r>
              <a:rPr lang="en-US" altLang="ja-JP" sz="2400" dirty="0" smtClean="0">
                <a:solidFill>
                  <a:srgbClr val="FFFFFF"/>
                </a:solidFill>
                <a:latin typeface="Calibri" pitchFamily="34" charset="0"/>
              </a:rPr>
              <a:t>         (</a:t>
            </a:r>
            <a:r>
              <a:rPr lang="en-US" altLang="en-US" sz="2400" dirty="0" smtClean="0">
                <a:solidFill>
                  <a:srgbClr val="FFFFFF"/>
                </a:solidFill>
                <a:latin typeface="Calibri" pitchFamily="34" charset="0"/>
              </a:rPr>
              <a:t>Winston Churchill)</a:t>
            </a:r>
          </a:p>
          <a:p>
            <a:pPr eaLnBrk="1" hangingPunct="1">
              <a:buFontTx/>
              <a:buNone/>
            </a:pPr>
            <a:r>
              <a:rPr lang="en-US" altLang="en-US" sz="1400" dirty="0" smtClean="0">
                <a:solidFill>
                  <a:srgbClr val="FFFFFF"/>
                </a:solidFill>
                <a:latin typeface="Calibri" pitchFamily="34" charset="0"/>
              </a:rPr>
              <a:t>	</a:t>
            </a:r>
            <a:endParaRPr lang="en-US" altLang="en-US" sz="1400" dirty="0" smtClean="0">
              <a:solidFill>
                <a:schemeClr val="bg1"/>
              </a:solidFill>
              <a:latin typeface="Calibri" pitchFamily="34" charset="0"/>
            </a:endParaRPr>
          </a:p>
          <a:p>
            <a:pPr eaLnBrk="1" hangingPunct="1">
              <a:buFontTx/>
              <a:buNone/>
            </a:pPr>
            <a:r>
              <a:rPr lang="en-US" altLang="en-US" sz="2400" dirty="0" smtClean="0">
                <a:solidFill>
                  <a:schemeClr val="bg1"/>
                </a:solidFill>
                <a:latin typeface="Calibri" pitchFamily="34" charset="0"/>
              </a:rPr>
              <a:t>	“</a:t>
            </a:r>
            <a:r>
              <a:rPr lang="en-US" sz="2400" i="1" dirty="0" smtClean="0">
                <a:solidFill>
                  <a:schemeClr val="bg1"/>
                </a:solidFill>
                <a:latin typeface="Calibri" pitchFamily="34" charset="0"/>
              </a:rPr>
              <a:t>I am a Canadian, free to speak without fear, free to worship in my own way, free to stand for what I </a:t>
            </a:r>
            <a:r>
              <a:rPr lang="en-US" sz="2400" i="1" dirty="0" smtClean="0">
                <a:solidFill>
                  <a:schemeClr val="bg1"/>
                </a:solidFill>
                <a:latin typeface="Calibri" pitchFamily="34" charset="0"/>
              </a:rPr>
              <a:t>think </a:t>
            </a:r>
            <a:r>
              <a:rPr lang="en-US" sz="2400" i="1" dirty="0" smtClean="0">
                <a:solidFill>
                  <a:schemeClr val="bg1"/>
                </a:solidFill>
                <a:latin typeface="Calibri" pitchFamily="34" charset="0"/>
              </a:rPr>
              <a:t>right, free to oppose what I believe wrong, or free to choose those who shall govern my country. This heritage of freedom I pledge to uphold for myself and all mankind</a:t>
            </a:r>
            <a:r>
              <a:rPr lang="en-US" sz="2400" dirty="0" smtClean="0">
                <a:solidFill>
                  <a:schemeClr val="bg1"/>
                </a:solidFill>
                <a:latin typeface="Calibri" pitchFamily="34" charset="0"/>
              </a:rPr>
              <a:t>.” (John G. Diefenbaker)</a:t>
            </a:r>
            <a:endParaRPr lang="en-US" altLang="en-US" sz="2400" dirty="0" smtClean="0">
              <a:solidFill>
                <a:srgbClr val="FFFFFF"/>
              </a:solidFill>
              <a:latin typeface="Calibri" pitchFamily="34" charset="0"/>
            </a:endParaRPr>
          </a:p>
        </p:txBody>
      </p:sp>
      <p:pic>
        <p:nvPicPr>
          <p:cNvPr id="10245" name="Picture 6" descr="mahatma-gandhi-pictures"/>
          <p:cNvPicPr>
            <a:picLocks noChangeAspect="1" noChangeArrowheads="1"/>
          </p:cNvPicPr>
          <p:nvPr/>
        </p:nvPicPr>
        <p:blipFill>
          <a:blip r:embed="rId4" cstate="print"/>
          <a:srcRect/>
          <a:stretch>
            <a:fillRect/>
          </a:stretch>
        </p:blipFill>
        <p:spPr bwMode="auto">
          <a:xfrm>
            <a:off x="7620000" y="1828800"/>
            <a:ext cx="1143000" cy="1627188"/>
          </a:xfrm>
          <a:prstGeom prst="rect">
            <a:avLst/>
          </a:prstGeom>
          <a:noFill/>
          <a:ln w="9525">
            <a:noFill/>
            <a:miter lim="800000"/>
            <a:headEnd/>
            <a:tailEnd/>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4"/>
          <p:cNvPicPr>
            <a:picLocks noChangeAspect="1" noChangeArrowheads="1"/>
          </p:cNvPicPr>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sp>
        <p:nvSpPr>
          <p:cNvPr id="2" name="Rectangle 3"/>
          <p:cNvSpPr>
            <a:spLocks noGrp="1" noChangeArrowheads="1"/>
          </p:cNvSpPr>
          <p:nvPr>
            <p:ph type="title"/>
          </p:nvPr>
        </p:nvSpPr>
        <p:spPr/>
        <p:txBody>
          <a:bodyPr/>
          <a:lstStyle/>
          <a:p>
            <a:pPr eaLnBrk="1" hangingPunct="1">
              <a:defRPr/>
            </a:pPr>
            <a:r>
              <a:rPr lang="en-US" sz="4000" b="1" dirty="0" smtClean="0">
                <a:solidFill>
                  <a:schemeClr val="accent3"/>
                </a:solidFill>
                <a:latin typeface="Calibri" pitchFamily="34" charset="0"/>
                <a:ea typeface="ＭＳ Ｐゴシック" pitchFamily="34" charset="-128"/>
                <a:cs typeface="+mj-cs"/>
              </a:rPr>
              <a:t>Final Thoughts</a:t>
            </a:r>
          </a:p>
        </p:txBody>
      </p:sp>
      <p:sp>
        <p:nvSpPr>
          <p:cNvPr id="10243" name="Rectangle 4"/>
          <p:cNvSpPr>
            <a:spLocks noGrp="1" noChangeArrowheads="1"/>
          </p:cNvSpPr>
          <p:nvPr>
            <p:ph type="body" idx="1"/>
          </p:nvPr>
        </p:nvSpPr>
        <p:spPr>
          <a:xfrm>
            <a:off x="457200" y="1371600"/>
            <a:ext cx="8229600" cy="4525963"/>
          </a:xfrm>
        </p:spPr>
        <p:txBody>
          <a:bodyPr/>
          <a:lstStyle/>
          <a:p>
            <a:pPr eaLnBrk="1" hangingPunct="1">
              <a:lnSpc>
                <a:spcPct val="90000"/>
              </a:lnSpc>
              <a:buFontTx/>
              <a:buNone/>
              <a:defRPr/>
            </a:pPr>
            <a:endParaRPr lang="en-US" sz="2800" dirty="0" smtClean="0">
              <a:solidFill>
                <a:schemeClr val="accent3"/>
              </a:solidFill>
              <a:latin typeface="Calibri" pitchFamily="34" charset="0"/>
              <a:ea typeface="ＭＳ Ｐゴシック" pitchFamily="34" charset="-128"/>
              <a:cs typeface="+mn-cs"/>
            </a:endParaRPr>
          </a:p>
          <a:p>
            <a:pPr eaLnBrk="1" hangingPunct="1">
              <a:lnSpc>
                <a:spcPct val="90000"/>
              </a:lnSpc>
              <a:defRPr/>
            </a:pPr>
            <a:r>
              <a:rPr lang="en-US" sz="2800" dirty="0" smtClean="0">
                <a:solidFill>
                  <a:schemeClr val="accent3"/>
                </a:solidFill>
                <a:latin typeface="Calibri" pitchFamily="34" charset="0"/>
                <a:ea typeface="ＭＳ Ｐゴシック" pitchFamily="34" charset="-128"/>
                <a:cs typeface="+mn-cs"/>
              </a:rPr>
              <a:t>What does democracy mean to you?</a:t>
            </a:r>
          </a:p>
          <a:p>
            <a:pPr eaLnBrk="1" hangingPunct="1">
              <a:lnSpc>
                <a:spcPct val="90000"/>
              </a:lnSpc>
              <a:buNone/>
              <a:defRPr/>
            </a:pPr>
            <a:endParaRPr lang="en-US" sz="1600" dirty="0" smtClean="0">
              <a:solidFill>
                <a:schemeClr val="accent3"/>
              </a:solidFill>
              <a:latin typeface="Calibri" pitchFamily="34" charset="0"/>
              <a:ea typeface="ＭＳ Ｐゴシック" pitchFamily="34" charset="-128"/>
              <a:cs typeface="+mn-cs"/>
            </a:endParaRPr>
          </a:p>
          <a:p>
            <a:pPr eaLnBrk="1" hangingPunct="1">
              <a:lnSpc>
                <a:spcPct val="90000"/>
              </a:lnSpc>
              <a:defRPr/>
            </a:pPr>
            <a:r>
              <a:rPr lang="en-US" sz="2800" dirty="0" smtClean="0">
                <a:solidFill>
                  <a:schemeClr val="accent3"/>
                </a:solidFill>
                <a:latin typeface="Calibri" pitchFamily="34" charset="0"/>
                <a:ea typeface="ＭＳ Ｐゴシック" pitchFamily="34" charset="-128"/>
                <a:cs typeface="+mn-cs"/>
              </a:rPr>
              <a:t>Do you think there is a better form of government?</a:t>
            </a:r>
          </a:p>
          <a:p>
            <a:pPr eaLnBrk="1" hangingPunct="1">
              <a:lnSpc>
                <a:spcPct val="90000"/>
              </a:lnSpc>
              <a:buNone/>
              <a:defRPr/>
            </a:pPr>
            <a:endParaRPr lang="en-US" sz="1600" dirty="0" smtClean="0">
              <a:solidFill>
                <a:schemeClr val="accent3"/>
              </a:solidFill>
              <a:latin typeface="Calibri" pitchFamily="34" charset="0"/>
              <a:ea typeface="ＭＳ Ｐゴシック" pitchFamily="34" charset="-128"/>
              <a:cs typeface="+mn-cs"/>
            </a:endParaRPr>
          </a:p>
          <a:p>
            <a:pPr eaLnBrk="1" hangingPunct="1">
              <a:lnSpc>
                <a:spcPct val="90000"/>
              </a:lnSpc>
              <a:defRPr/>
            </a:pPr>
            <a:r>
              <a:rPr lang="en-CA" sz="2800" dirty="0">
                <a:solidFill>
                  <a:schemeClr val="accent3"/>
                </a:solidFill>
                <a:latin typeface="Calibri" pitchFamily="34" charset="0"/>
                <a:ea typeface="ＭＳ Ｐゴシック" pitchFamily="34" charset="-128"/>
                <a:cs typeface="+mn-cs"/>
              </a:rPr>
              <a:t>Is it possible for democracy to fail? </a:t>
            </a:r>
            <a:endParaRPr lang="en-CA" sz="2800" dirty="0" smtClean="0">
              <a:solidFill>
                <a:schemeClr val="accent3"/>
              </a:solidFill>
              <a:latin typeface="Calibri" pitchFamily="34" charset="0"/>
              <a:ea typeface="ＭＳ Ｐゴシック" pitchFamily="34" charset="-128"/>
              <a:cs typeface="+mn-cs"/>
            </a:endParaRPr>
          </a:p>
          <a:p>
            <a:pPr eaLnBrk="1" hangingPunct="1">
              <a:lnSpc>
                <a:spcPct val="90000"/>
              </a:lnSpc>
              <a:buNone/>
              <a:defRPr/>
            </a:pPr>
            <a:endParaRPr lang="en-CA" sz="1600" dirty="0" smtClean="0">
              <a:solidFill>
                <a:schemeClr val="accent3"/>
              </a:solidFill>
              <a:latin typeface="Calibri" pitchFamily="34" charset="0"/>
              <a:ea typeface="ＭＳ Ｐゴシック" pitchFamily="34" charset="-128"/>
              <a:cs typeface="+mn-cs"/>
            </a:endParaRPr>
          </a:p>
          <a:p>
            <a:pPr eaLnBrk="1" hangingPunct="1">
              <a:lnSpc>
                <a:spcPct val="90000"/>
              </a:lnSpc>
              <a:defRPr/>
            </a:pPr>
            <a:r>
              <a:rPr lang="en-CA" sz="2800" dirty="0" smtClean="0">
                <a:solidFill>
                  <a:schemeClr val="accent3"/>
                </a:solidFill>
                <a:latin typeface="Calibri" pitchFamily="34" charset="0"/>
                <a:ea typeface="ＭＳ Ｐゴシック" pitchFamily="34" charset="-128"/>
                <a:cs typeface="+mn-cs"/>
              </a:rPr>
              <a:t>What </a:t>
            </a:r>
            <a:r>
              <a:rPr lang="en-CA" sz="2800" dirty="0">
                <a:solidFill>
                  <a:schemeClr val="accent3"/>
                </a:solidFill>
                <a:latin typeface="Calibri" pitchFamily="34" charset="0"/>
                <a:ea typeface="ＭＳ Ｐゴシック" pitchFamily="34" charset="-128"/>
                <a:cs typeface="+mn-cs"/>
              </a:rPr>
              <a:t>does it mean if citizens do not </a:t>
            </a:r>
            <a:r>
              <a:rPr lang="en-CA" sz="2800" dirty="0" smtClean="0">
                <a:solidFill>
                  <a:schemeClr val="accent3"/>
                </a:solidFill>
                <a:latin typeface="Calibri" pitchFamily="34" charset="0"/>
                <a:ea typeface="ＭＳ Ｐゴシック" pitchFamily="34" charset="-128"/>
                <a:cs typeface="+mn-cs"/>
              </a:rPr>
              <a:t>participate in their democracy?</a:t>
            </a:r>
            <a:endParaRPr lang="en-US" sz="2800" dirty="0" smtClean="0">
              <a:ea typeface="ＭＳ Ｐゴシック" pitchFamily="34" charset="-128"/>
              <a:cs typeface="+mn-cs"/>
            </a:endParaRPr>
          </a:p>
          <a:p>
            <a:pPr eaLnBrk="1" hangingPunct="1">
              <a:lnSpc>
                <a:spcPct val="90000"/>
              </a:lnSpc>
              <a:buFontTx/>
              <a:buNone/>
              <a:defRPr/>
            </a:pPr>
            <a:endParaRPr lang="en-US" sz="2800" dirty="0" smtClean="0">
              <a:ea typeface="ＭＳ Ｐゴシック" pitchFamily="34" charset="-128"/>
              <a:cs typeface="+mn-cs"/>
            </a:endParaRPr>
          </a:p>
        </p:txBody>
      </p:sp>
    </p:spTree>
  </p:cSld>
  <p:clrMapOvr>
    <a:masterClrMapping/>
  </p:clrMapOvr>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745</TotalTime>
  <Words>432</Words>
  <Application>Microsoft Office PowerPoint</Application>
  <PresentationFormat>On-screen Show (4:3)</PresentationFormat>
  <Paragraphs>61</Paragraphs>
  <Slides>9</Slides>
  <Notes>9</Notes>
  <HiddenSlides>0</HiddenSlides>
  <MMClips>0</MMClips>
  <ScaleCrop>false</ScaleCrop>
  <HeadingPairs>
    <vt:vector size="4" baseType="variant">
      <vt:variant>
        <vt:lpstr>Theme</vt:lpstr>
      </vt:variant>
      <vt:variant>
        <vt:i4>1</vt:i4>
      </vt:variant>
      <vt:variant>
        <vt:lpstr>Slide Titles</vt:lpstr>
      </vt:variant>
      <vt:variant>
        <vt:i4>9</vt:i4>
      </vt:variant>
    </vt:vector>
  </HeadingPairs>
  <TitlesOfParts>
    <vt:vector size="10" baseType="lpstr">
      <vt:lpstr>Default Design</vt:lpstr>
      <vt:lpstr>Slide 1</vt:lpstr>
      <vt:lpstr>What is government?</vt:lpstr>
      <vt:lpstr>How do governments compare?</vt:lpstr>
      <vt:lpstr>Dictatorship</vt:lpstr>
      <vt:lpstr>Oligarchy</vt:lpstr>
      <vt:lpstr>Democracy</vt:lpstr>
      <vt:lpstr>Canada’s Government</vt:lpstr>
      <vt:lpstr>Quotes about Democracy</vt:lpstr>
      <vt:lpstr>Final Thoughts</vt:lpstr>
    </vt:vector>
  </TitlesOfParts>
  <Company>DESYSTEMS</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DE SYSTEMS</dc:creator>
  <cp:lastModifiedBy>Doug</cp:lastModifiedBy>
  <cp:revision>80</cp:revision>
  <dcterms:created xsi:type="dcterms:W3CDTF">2013-04-10T19:19:19Z</dcterms:created>
  <dcterms:modified xsi:type="dcterms:W3CDTF">2015-09-02T17:44:31Z</dcterms:modified>
</cp:coreProperties>
</file>